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8229600" cx="14630400"/>
  <p:notesSz cx="6858000" cy="9144000"/>
  <p:embeddedFontLst>
    <p:embeddedFont>
      <p:font typeface="Merriweather Light"/>
      <p:regular r:id="rId25"/>
      <p:bold r:id="rId26"/>
      <p:italic r:id="rId27"/>
      <p:boldItalic r:id="rId28"/>
    </p:embeddedFont>
    <p:embeddedFont>
      <p:font typeface="Montserrat"/>
      <p:regular r:id="rId29"/>
      <p:bold r:id="rId30"/>
      <p:italic r:id="rId31"/>
      <p:boldItalic r:id="rId32"/>
    </p:embeddedFont>
    <p:embeddedFont>
      <p:font typeface="Lora"/>
      <p:regular r:id="rId33"/>
      <p:bold r:id="rId34"/>
      <p:italic r:id="rId35"/>
      <p:boldItalic r:id="rId36"/>
    </p:embeddedFont>
    <p:embeddedFont>
      <p:font typeface="EB Garamond"/>
      <p:regular r:id="rId37"/>
      <p:bold r:id="rId38"/>
      <p:italic r:id="rId39"/>
      <p:boldItalic r:id="rId40"/>
    </p:embeddedFont>
    <p:embeddedFont>
      <p:font typeface="Merriweather"/>
      <p:regular r:id="rId41"/>
      <p:bold r:id="rId42"/>
      <p:italic r:id="rId43"/>
      <p:boldItalic r:id="rId44"/>
    </p:embeddedFont>
    <p:embeddedFont>
      <p:font typeface="Comfortaa"/>
      <p:regular r:id="rId45"/>
      <p:bold r:id="rId46"/>
    </p:embeddedFont>
    <p:embeddedFont>
      <p:font typeface="Open Sans Light"/>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2">
          <p15:clr>
            <a:srgbClr val="747775"/>
          </p15:clr>
        </p15:guide>
        <p15:guide id="2" pos="460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BCB809-04ED-45E7-8380-0D86F499D3C4}">
  <a:tblStyle styleId="{B7BCB809-04ED-45E7-8380-0D86F499D3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2" orient="horz"/>
        <p:guide pos="460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boldItalic.fntdata"/><Relationship Id="rId42" Type="http://schemas.openxmlformats.org/officeDocument/2006/relationships/font" Target="fonts/Merriweather-bold.fntdata"/><Relationship Id="rId41" Type="http://schemas.openxmlformats.org/officeDocument/2006/relationships/font" Target="fonts/Merriweather-regular.fntdata"/><Relationship Id="rId44" Type="http://schemas.openxmlformats.org/officeDocument/2006/relationships/font" Target="fonts/Merriweather-boldItalic.fntdata"/><Relationship Id="rId43" Type="http://schemas.openxmlformats.org/officeDocument/2006/relationships/font" Target="fonts/Merriweather-italic.fntdata"/><Relationship Id="rId46" Type="http://schemas.openxmlformats.org/officeDocument/2006/relationships/font" Target="fonts/Comfortaa-bold.fntdata"/><Relationship Id="rId45" Type="http://schemas.openxmlformats.org/officeDocument/2006/relationships/font" Target="fonts/Comforta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penSansLight-bold.fntdata"/><Relationship Id="rId47" Type="http://schemas.openxmlformats.org/officeDocument/2006/relationships/font" Target="fonts/OpenSansLight-regular.fntdata"/><Relationship Id="rId49" Type="http://schemas.openxmlformats.org/officeDocument/2006/relationships/font" Target="fonts/OpenSansLigh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italic.fntdata"/><Relationship Id="rId30" Type="http://schemas.openxmlformats.org/officeDocument/2006/relationships/font" Target="fonts/Montserrat-bold.fntdata"/><Relationship Id="rId33" Type="http://schemas.openxmlformats.org/officeDocument/2006/relationships/font" Target="fonts/Lora-regular.fntdata"/><Relationship Id="rId32" Type="http://schemas.openxmlformats.org/officeDocument/2006/relationships/font" Target="fonts/Montserrat-boldItalic.fntdata"/><Relationship Id="rId35" Type="http://schemas.openxmlformats.org/officeDocument/2006/relationships/font" Target="fonts/Lora-italic.fntdata"/><Relationship Id="rId34" Type="http://schemas.openxmlformats.org/officeDocument/2006/relationships/font" Target="fonts/Lora-bold.fntdata"/><Relationship Id="rId37" Type="http://schemas.openxmlformats.org/officeDocument/2006/relationships/font" Target="fonts/EBGaramond-regular.fntdata"/><Relationship Id="rId36" Type="http://schemas.openxmlformats.org/officeDocument/2006/relationships/font" Target="fonts/Lora-boldItalic.fntdata"/><Relationship Id="rId39" Type="http://schemas.openxmlformats.org/officeDocument/2006/relationships/font" Target="fonts/EBGaramond-italic.fntdata"/><Relationship Id="rId38" Type="http://schemas.openxmlformats.org/officeDocument/2006/relationships/font" Target="fonts/EBGaramond-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font" Target="fonts/MerriweatherLight-bold.fntdata"/><Relationship Id="rId25" Type="http://schemas.openxmlformats.org/officeDocument/2006/relationships/font" Target="fonts/MerriweatherLight-regular.fntdata"/><Relationship Id="rId28" Type="http://schemas.openxmlformats.org/officeDocument/2006/relationships/font" Target="fonts/MerriweatherLight-boldItalic.fntdata"/><Relationship Id="rId27" Type="http://schemas.openxmlformats.org/officeDocument/2006/relationships/font" Target="fonts/MerriweatherLight-italic.fntdata"/><Relationship Id="rId29" Type="http://schemas.openxmlformats.org/officeDocument/2006/relationships/font" Target="fonts/Montserrat-regular.fntdata"/><Relationship Id="rId51" Type="http://schemas.openxmlformats.org/officeDocument/2006/relationships/font" Target="fonts/OpenSans-regular.fntdata"/><Relationship Id="rId50" Type="http://schemas.openxmlformats.org/officeDocument/2006/relationships/font" Target="fonts/OpenSansLight-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OpenSans-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bf4d68da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bf4d68da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bf4d68da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4bf4d68da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bf4d68da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bf4d68da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bf4d68da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4bf4d68da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12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4d0747ba1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4d0747ba1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bf4d68dab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4bf4d68dab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4d0747ba15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4d0747ba15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4d56a6cb22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4d56a6cb22_3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bf4d68d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bf4d68d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bf4d68da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4bf4d68da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bf4d68dab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bf4d68dab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bf4d68dab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bf4d68dab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4bf4d68dab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4bf4d68dab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12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4bf4d68dab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4bf4d68dab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bf4d68da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4bf4d68da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4bf4d68dab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4bf4d68dab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498733" y="1191320"/>
            <a:ext cx="13632900" cy="3284100"/>
          </a:xfrm>
          <a:prstGeom prst="rect">
            <a:avLst/>
          </a:prstGeom>
        </p:spPr>
        <p:txBody>
          <a:bodyPr anchorCtr="0" anchor="b" bIns="146300" lIns="146300" spcFirstLastPara="1" rIns="146300" wrap="square" tIns="14630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12" name="Google Shape;12;p2"/>
          <p:cNvSpPr txBox="1"/>
          <p:nvPr>
            <p:ph idx="1" type="subTitle"/>
          </p:nvPr>
        </p:nvSpPr>
        <p:spPr>
          <a:xfrm>
            <a:off x="498720" y="4534600"/>
            <a:ext cx="13632900" cy="1268100"/>
          </a:xfrm>
          <a:prstGeom prst="rect">
            <a:avLst/>
          </a:prstGeom>
        </p:spPr>
        <p:txBody>
          <a:bodyPr anchorCtr="0" anchor="t" bIns="146300" lIns="146300" spcFirstLastPara="1" rIns="146300" wrap="square" tIns="146300">
            <a:norm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4600"/>
              <a:buNone/>
              <a:defRPr sz="4600"/>
            </a:lvl2pPr>
            <a:lvl3pPr lvl="2" algn="ctr">
              <a:lnSpc>
                <a:spcPct val="100000"/>
              </a:lnSpc>
              <a:spcBef>
                <a:spcPts val="0"/>
              </a:spcBef>
              <a:spcAft>
                <a:spcPts val="0"/>
              </a:spcAft>
              <a:buSzPts val="4600"/>
              <a:buNone/>
              <a:defRPr sz="4600"/>
            </a:lvl3pPr>
            <a:lvl4pPr lvl="3" algn="ctr">
              <a:lnSpc>
                <a:spcPct val="100000"/>
              </a:lnSpc>
              <a:spcBef>
                <a:spcPts val="0"/>
              </a:spcBef>
              <a:spcAft>
                <a:spcPts val="0"/>
              </a:spcAft>
              <a:buSzPts val="4600"/>
              <a:buNone/>
              <a:defRPr sz="4600"/>
            </a:lvl4pPr>
            <a:lvl5pPr lvl="4" algn="ctr">
              <a:lnSpc>
                <a:spcPct val="100000"/>
              </a:lnSpc>
              <a:spcBef>
                <a:spcPts val="0"/>
              </a:spcBef>
              <a:spcAft>
                <a:spcPts val="0"/>
              </a:spcAft>
              <a:buSzPts val="4600"/>
              <a:buNone/>
              <a:defRPr sz="4600"/>
            </a:lvl5pPr>
            <a:lvl6pPr lvl="5" algn="ctr">
              <a:lnSpc>
                <a:spcPct val="100000"/>
              </a:lnSpc>
              <a:spcBef>
                <a:spcPts val="0"/>
              </a:spcBef>
              <a:spcAft>
                <a:spcPts val="0"/>
              </a:spcAft>
              <a:buSzPts val="4600"/>
              <a:buNone/>
              <a:defRPr sz="4600"/>
            </a:lvl6pPr>
            <a:lvl7pPr lvl="6" algn="ctr">
              <a:lnSpc>
                <a:spcPct val="100000"/>
              </a:lnSpc>
              <a:spcBef>
                <a:spcPts val="0"/>
              </a:spcBef>
              <a:spcAft>
                <a:spcPts val="0"/>
              </a:spcAft>
              <a:buSzPts val="4600"/>
              <a:buNone/>
              <a:defRPr sz="4600"/>
            </a:lvl7pPr>
            <a:lvl8pPr lvl="7" algn="ctr">
              <a:lnSpc>
                <a:spcPct val="100000"/>
              </a:lnSpc>
              <a:spcBef>
                <a:spcPts val="0"/>
              </a:spcBef>
              <a:spcAft>
                <a:spcPts val="0"/>
              </a:spcAft>
              <a:buSzPts val="4600"/>
              <a:buNone/>
              <a:defRPr sz="4600"/>
            </a:lvl8pPr>
            <a:lvl9pPr lvl="8" algn="ctr">
              <a:lnSpc>
                <a:spcPct val="100000"/>
              </a:lnSpc>
              <a:spcBef>
                <a:spcPts val="0"/>
              </a:spcBef>
              <a:spcAft>
                <a:spcPts val="0"/>
              </a:spcAft>
              <a:buSzPts val="4600"/>
              <a:buNone/>
              <a:defRPr sz="4600"/>
            </a:lvl9pPr>
          </a:lstStyle>
          <a:p/>
        </p:txBody>
      </p:sp>
      <p:sp>
        <p:nvSpPr>
          <p:cNvPr id="13" name="Google Shape;13;p2"/>
          <p:cNvSpPr txBox="1"/>
          <p:nvPr>
            <p:ph idx="12" type="sldNum"/>
          </p:nvPr>
        </p:nvSpPr>
        <p:spPr>
          <a:xfrm>
            <a:off x="12787126" y="7173750"/>
            <a:ext cx="1646400" cy="916800"/>
          </a:xfrm>
          <a:prstGeom prst="rect">
            <a:avLst/>
          </a:prstGeom>
        </p:spPr>
        <p:txBody>
          <a:bodyPr anchorCtr="0" anchor="ctr" bIns="146300" lIns="146300" spcFirstLastPara="1" rIns="146300" wrap="square" tIns="1463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 name="Google Shape;14;p2"/>
          <p:cNvSpPr txBox="1"/>
          <p:nvPr>
            <p:ph idx="2" type="subTitle"/>
          </p:nvPr>
        </p:nvSpPr>
        <p:spPr>
          <a:xfrm>
            <a:off x="782625" y="149450"/>
            <a:ext cx="1648800" cy="723300"/>
          </a:xfrm>
          <a:prstGeom prst="rect">
            <a:avLst/>
          </a:prstGeom>
        </p:spPr>
        <p:txBody>
          <a:bodyPr anchorCtr="0" anchor="t" bIns="146300" lIns="146300" spcFirstLastPara="1" rIns="146300" wrap="square" tIns="146300">
            <a:normAutofit/>
          </a:bodyPr>
          <a:lstStyle>
            <a:lvl1pPr lvl="0">
              <a:spcBef>
                <a:spcPts val="0"/>
              </a:spcBef>
              <a:spcAft>
                <a:spcPts val="0"/>
              </a:spcAft>
              <a:buSzPts val="2800"/>
              <a:buNone/>
              <a:defRPr/>
            </a:lvl1pPr>
            <a:lvl2pPr lvl="1">
              <a:spcBef>
                <a:spcPts val="0"/>
              </a:spcBef>
              <a:spcAft>
                <a:spcPts val="0"/>
              </a:spcAft>
              <a:buSzPts val="2300"/>
              <a:buNone/>
              <a:defRPr/>
            </a:lvl2pPr>
            <a:lvl3pPr lvl="2">
              <a:spcBef>
                <a:spcPts val="0"/>
              </a:spcBef>
              <a:spcAft>
                <a:spcPts val="0"/>
              </a:spcAft>
              <a:buSzPts val="2300"/>
              <a:buNone/>
              <a:defRPr/>
            </a:lvl3pPr>
            <a:lvl4pPr lvl="3">
              <a:spcBef>
                <a:spcPts val="0"/>
              </a:spcBef>
              <a:spcAft>
                <a:spcPts val="0"/>
              </a:spcAft>
              <a:buSzPts val="2300"/>
              <a:buNone/>
              <a:defRPr/>
            </a:lvl4pPr>
            <a:lvl5pPr lvl="4">
              <a:spcBef>
                <a:spcPts val="0"/>
              </a:spcBef>
              <a:spcAft>
                <a:spcPts val="0"/>
              </a:spcAft>
              <a:buSzPts val="2300"/>
              <a:buNone/>
              <a:defRPr/>
            </a:lvl5pPr>
            <a:lvl6pPr lvl="5">
              <a:spcBef>
                <a:spcPts val="0"/>
              </a:spcBef>
              <a:spcAft>
                <a:spcPts val="0"/>
              </a:spcAft>
              <a:buSzPts val="2300"/>
              <a:buNone/>
              <a:defRPr/>
            </a:lvl6pPr>
            <a:lvl7pPr lvl="6">
              <a:spcBef>
                <a:spcPts val="0"/>
              </a:spcBef>
              <a:spcAft>
                <a:spcPts val="0"/>
              </a:spcAft>
              <a:buSzPts val="2300"/>
              <a:buNone/>
              <a:defRPr/>
            </a:lvl7pPr>
            <a:lvl8pPr lvl="7">
              <a:spcBef>
                <a:spcPts val="0"/>
              </a:spcBef>
              <a:spcAft>
                <a:spcPts val="0"/>
              </a:spcAft>
              <a:buSzPts val="2300"/>
              <a:buNone/>
              <a:defRPr/>
            </a:lvl8pPr>
            <a:lvl9pPr lvl="8">
              <a:spcBef>
                <a:spcPts val="0"/>
              </a:spcBef>
              <a:spcAft>
                <a:spcPts val="0"/>
              </a:spcAft>
              <a:buSzPts val="23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498720" y="1769800"/>
            <a:ext cx="13632900" cy="3141600"/>
          </a:xfrm>
          <a:prstGeom prst="rect">
            <a:avLst/>
          </a:prstGeom>
        </p:spPr>
        <p:txBody>
          <a:bodyPr anchorCtr="0" anchor="b" bIns="146300" lIns="146300" spcFirstLastPara="1" rIns="146300" wrap="square" tIns="146300">
            <a:normAutofit/>
          </a:bodyPr>
          <a:lstStyle>
            <a:lvl1pPr lvl="0" algn="ctr">
              <a:spcBef>
                <a:spcPts val="0"/>
              </a:spcBef>
              <a:spcAft>
                <a:spcPts val="0"/>
              </a:spcAft>
              <a:buSzPts val="19300"/>
              <a:buNone/>
              <a:defRPr sz="19300"/>
            </a:lvl1pPr>
            <a:lvl2pPr lvl="1" algn="ctr">
              <a:spcBef>
                <a:spcPts val="0"/>
              </a:spcBef>
              <a:spcAft>
                <a:spcPts val="0"/>
              </a:spcAft>
              <a:buSzPts val="19300"/>
              <a:buNone/>
              <a:defRPr sz="19300"/>
            </a:lvl2pPr>
            <a:lvl3pPr lvl="2" algn="ctr">
              <a:spcBef>
                <a:spcPts val="0"/>
              </a:spcBef>
              <a:spcAft>
                <a:spcPts val="0"/>
              </a:spcAft>
              <a:buSzPts val="19300"/>
              <a:buNone/>
              <a:defRPr sz="19300"/>
            </a:lvl3pPr>
            <a:lvl4pPr lvl="3" algn="ctr">
              <a:spcBef>
                <a:spcPts val="0"/>
              </a:spcBef>
              <a:spcAft>
                <a:spcPts val="0"/>
              </a:spcAft>
              <a:buSzPts val="19300"/>
              <a:buNone/>
              <a:defRPr sz="19300"/>
            </a:lvl4pPr>
            <a:lvl5pPr lvl="4" algn="ctr">
              <a:spcBef>
                <a:spcPts val="0"/>
              </a:spcBef>
              <a:spcAft>
                <a:spcPts val="0"/>
              </a:spcAft>
              <a:buSzPts val="19300"/>
              <a:buNone/>
              <a:defRPr sz="19300"/>
            </a:lvl5pPr>
            <a:lvl6pPr lvl="5" algn="ctr">
              <a:spcBef>
                <a:spcPts val="0"/>
              </a:spcBef>
              <a:spcAft>
                <a:spcPts val="0"/>
              </a:spcAft>
              <a:buSzPts val="19300"/>
              <a:buNone/>
              <a:defRPr sz="19300"/>
            </a:lvl6pPr>
            <a:lvl7pPr lvl="6" algn="ctr">
              <a:spcBef>
                <a:spcPts val="0"/>
              </a:spcBef>
              <a:spcAft>
                <a:spcPts val="0"/>
              </a:spcAft>
              <a:buSzPts val="19300"/>
              <a:buNone/>
              <a:defRPr sz="19300"/>
            </a:lvl7pPr>
            <a:lvl8pPr lvl="7" algn="ctr">
              <a:spcBef>
                <a:spcPts val="0"/>
              </a:spcBef>
              <a:spcAft>
                <a:spcPts val="0"/>
              </a:spcAft>
              <a:buSzPts val="19300"/>
              <a:buNone/>
              <a:defRPr sz="19300"/>
            </a:lvl8pPr>
            <a:lvl9pPr lvl="8" algn="ctr">
              <a:spcBef>
                <a:spcPts val="0"/>
              </a:spcBef>
              <a:spcAft>
                <a:spcPts val="0"/>
              </a:spcAft>
              <a:buSzPts val="19300"/>
              <a:buNone/>
              <a:defRPr sz="19300"/>
            </a:lvl9pPr>
          </a:lstStyle>
          <a:p>
            <a:r>
              <a:t>xx%</a:t>
            </a:r>
          </a:p>
        </p:txBody>
      </p:sp>
      <p:sp>
        <p:nvSpPr>
          <p:cNvPr id="48" name="Google Shape;48;p11"/>
          <p:cNvSpPr txBox="1"/>
          <p:nvPr>
            <p:ph idx="1" type="body"/>
          </p:nvPr>
        </p:nvSpPr>
        <p:spPr>
          <a:xfrm>
            <a:off x="498720" y="5043560"/>
            <a:ext cx="13632900" cy="2081100"/>
          </a:xfrm>
          <a:prstGeom prst="rect">
            <a:avLst/>
          </a:prstGeom>
        </p:spPr>
        <p:txBody>
          <a:bodyPr anchorCtr="0" anchor="t" bIns="146300" lIns="146300" spcFirstLastPara="1" rIns="146300" wrap="square" tIns="146300">
            <a:normAutofit/>
          </a:bodyPr>
          <a:lstStyle>
            <a:lvl1pPr indent="-406400" lvl="0" marL="457200" algn="ctr">
              <a:spcBef>
                <a:spcPts val="0"/>
              </a:spcBef>
              <a:spcAft>
                <a:spcPts val="0"/>
              </a:spcAft>
              <a:buSzPts val="2800"/>
              <a:buChar char="●"/>
              <a:defRPr/>
            </a:lvl1pPr>
            <a:lvl2pPr indent="-374650" lvl="1" marL="914400" algn="ctr">
              <a:spcBef>
                <a:spcPts val="0"/>
              </a:spcBef>
              <a:spcAft>
                <a:spcPts val="0"/>
              </a:spcAft>
              <a:buSzPts val="2300"/>
              <a:buChar char="○"/>
              <a:defRPr/>
            </a:lvl2pPr>
            <a:lvl3pPr indent="-374650" lvl="2" marL="1371600" algn="ctr">
              <a:spcBef>
                <a:spcPts val="0"/>
              </a:spcBef>
              <a:spcAft>
                <a:spcPts val="0"/>
              </a:spcAft>
              <a:buSzPts val="2300"/>
              <a:buChar char="■"/>
              <a:defRPr/>
            </a:lvl3pPr>
            <a:lvl4pPr indent="-374650" lvl="3" marL="1828800" algn="ctr">
              <a:spcBef>
                <a:spcPts val="0"/>
              </a:spcBef>
              <a:spcAft>
                <a:spcPts val="0"/>
              </a:spcAft>
              <a:buSzPts val="2300"/>
              <a:buChar char="●"/>
              <a:defRPr/>
            </a:lvl4pPr>
            <a:lvl5pPr indent="-374650" lvl="4" marL="2286000" algn="ctr">
              <a:spcBef>
                <a:spcPts val="0"/>
              </a:spcBef>
              <a:spcAft>
                <a:spcPts val="0"/>
              </a:spcAft>
              <a:buSzPts val="2300"/>
              <a:buChar char="○"/>
              <a:defRPr/>
            </a:lvl5pPr>
            <a:lvl6pPr indent="-374650" lvl="5" marL="2743200" algn="ctr">
              <a:spcBef>
                <a:spcPts val="0"/>
              </a:spcBef>
              <a:spcAft>
                <a:spcPts val="0"/>
              </a:spcAft>
              <a:buSzPts val="2300"/>
              <a:buChar char="■"/>
              <a:defRPr/>
            </a:lvl6pPr>
            <a:lvl7pPr indent="-374650" lvl="6" marL="3200400" algn="ctr">
              <a:spcBef>
                <a:spcPts val="0"/>
              </a:spcBef>
              <a:spcAft>
                <a:spcPts val="0"/>
              </a:spcAft>
              <a:buSzPts val="2300"/>
              <a:buChar char="●"/>
              <a:defRPr/>
            </a:lvl7pPr>
            <a:lvl8pPr indent="-374650" lvl="7" marL="3657600" algn="ctr">
              <a:spcBef>
                <a:spcPts val="0"/>
              </a:spcBef>
              <a:spcAft>
                <a:spcPts val="0"/>
              </a:spcAft>
              <a:buSzPts val="2300"/>
              <a:buChar char="○"/>
              <a:defRPr/>
            </a:lvl8pPr>
            <a:lvl9pPr indent="-374650" lvl="8" marL="4114800" algn="ctr">
              <a:spcBef>
                <a:spcPts val="0"/>
              </a:spcBef>
              <a:spcAft>
                <a:spcPts val="0"/>
              </a:spcAft>
              <a:buSzPts val="2300"/>
              <a:buChar char="■"/>
              <a:defRPr/>
            </a:lvl9pPr>
          </a:lstStyle>
          <a:p/>
        </p:txBody>
      </p:sp>
      <p:sp>
        <p:nvSpPr>
          <p:cNvPr id="49" name="Google Shape;49;p11"/>
          <p:cNvSpPr txBox="1"/>
          <p:nvPr>
            <p:ph idx="12" type="sldNum"/>
          </p:nvPr>
        </p:nvSpPr>
        <p:spPr>
          <a:xfrm>
            <a:off x="12787126" y="7173750"/>
            <a:ext cx="1646400" cy="916800"/>
          </a:xfrm>
          <a:prstGeom prst="rect">
            <a:avLst/>
          </a:prstGeom>
        </p:spPr>
        <p:txBody>
          <a:bodyPr anchorCtr="0" anchor="ctr" bIns="146300" lIns="146300" spcFirstLastPara="1" rIns="146300" wrap="square" tIns="1463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12787126" y="7173750"/>
            <a:ext cx="1646400" cy="916800"/>
          </a:xfrm>
          <a:prstGeom prst="rect">
            <a:avLst/>
          </a:prstGeom>
        </p:spPr>
        <p:txBody>
          <a:bodyPr anchorCtr="0" anchor="ctr" bIns="146300" lIns="146300" spcFirstLastPara="1" rIns="146300" wrap="square" tIns="1463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4"/>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548640" y="1704340"/>
            <a:ext cx="6217920" cy="1176020"/>
          </a:xfrm>
          <a:prstGeom prst="rect">
            <a:avLst/>
          </a:prstGeom>
          <a:noFill/>
          <a:ln>
            <a:noFill/>
          </a:ln>
        </p:spPr>
        <p:txBody>
          <a:bodyPr anchorCtr="0" anchor="ctr" bIns="36550" lIns="73150" spcFirstLastPara="1" rIns="73150" wrap="square" tIns="3655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subTitle"/>
          </p:nvPr>
        </p:nvSpPr>
        <p:spPr>
          <a:xfrm>
            <a:off x="1097280" y="3108960"/>
            <a:ext cx="5120640" cy="1402080"/>
          </a:xfrm>
          <a:prstGeom prst="rect">
            <a:avLst/>
          </a:prstGeom>
          <a:noFill/>
          <a:ln>
            <a:noFill/>
          </a:ln>
        </p:spPr>
        <p:txBody>
          <a:bodyPr anchorCtr="0" anchor="t" bIns="36550" lIns="73150" spcFirstLastPara="1" rIns="73150" wrap="square" tIns="36550">
            <a:normAutofit/>
          </a:bodyPr>
          <a:lstStyle>
            <a:lvl1pPr lvl="0" algn="ctr">
              <a:spcBef>
                <a:spcPts val="500"/>
              </a:spcBef>
              <a:spcAft>
                <a:spcPts val="0"/>
              </a:spcAft>
              <a:buClr>
                <a:srgbClr val="888888"/>
              </a:buClr>
              <a:buSzPts val="2600"/>
              <a:buNone/>
              <a:defRPr>
                <a:solidFill>
                  <a:srgbClr val="888888"/>
                </a:solidFill>
              </a:defRPr>
            </a:lvl1pPr>
            <a:lvl2pPr lvl="1" algn="ctr">
              <a:spcBef>
                <a:spcPts val="400"/>
              </a:spcBef>
              <a:spcAft>
                <a:spcPts val="0"/>
              </a:spcAft>
              <a:buClr>
                <a:srgbClr val="888888"/>
              </a:buClr>
              <a:buSzPts val="2200"/>
              <a:buNone/>
              <a:defRPr>
                <a:solidFill>
                  <a:srgbClr val="888888"/>
                </a:solidFill>
              </a:defRPr>
            </a:lvl2pPr>
            <a:lvl3pPr lvl="2" algn="ctr">
              <a:spcBef>
                <a:spcPts val="400"/>
              </a:spcBef>
              <a:spcAft>
                <a:spcPts val="0"/>
              </a:spcAft>
              <a:buClr>
                <a:srgbClr val="888888"/>
              </a:buClr>
              <a:buSzPts val="1900"/>
              <a:buNone/>
              <a:defRPr>
                <a:solidFill>
                  <a:srgbClr val="888888"/>
                </a:solidFill>
              </a:defRPr>
            </a:lvl3pPr>
            <a:lvl4pPr lvl="3" algn="ctr">
              <a:spcBef>
                <a:spcPts val="300"/>
              </a:spcBef>
              <a:spcAft>
                <a:spcPts val="0"/>
              </a:spcAft>
              <a:buClr>
                <a:srgbClr val="888888"/>
              </a:buClr>
              <a:buSzPts val="1600"/>
              <a:buNone/>
              <a:defRPr>
                <a:solidFill>
                  <a:srgbClr val="888888"/>
                </a:solidFill>
              </a:defRPr>
            </a:lvl4pPr>
            <a:lvl5pPr lvl="4" algn="ctr">
              <a:spcBef>
                <a:spcPts val="300"/>
              </a:spcBef>
              <a:spcAft>
                <a:spcPts val="0"/>
              </a:spcAft>
              <a:buClr>
                <a:srgbClr val="888888"/>
              </a:buClr>
              <a:buSzPts val="1600"/>
              <a:buNone/>
              <a:defRPr>
                <a:solidFill>
                  <a:srgbClr val="888888"/>
                </a:solidFill>
              </a:defRPr>
            </a:lvl5pPr>
            <a:lvl6pPr lvl="5" algn="ctr">
              <a:spcBef>
                <a:spcPts val="300"/>
              </a:spcBef>
              <a:spcAft>
                <a:spcPts val="0"/>
              </a:spcAft>
              <a:buClr>
                <a:srgbClr val="888888"/>
              </a:buClr>
              <a:buSzPts val="1600"/>
              <a:buNone/>
              <a:defRPr>
                <a:solidFill>
                  <a:srgbClr val="888888"/>
                </a:solidFill>
              </a:defRPr>
            </a:lvl6pPr>
            <a:lvl7pPr lvl="6" algn="ctr">
              <a:spcBef>
                <a:spcPts val="300"/>
              </a:spcBef>
              <a:spcAft>
                <a:spcPts val="0"/>
              </a:spcAft>
              <a:buClr>
                <a:srgbClr val="888888"/>
              </a:buClr>
              <a:buSzPts val="1600"/>
              <a:buNone/>
              <a:defRPr>
                <a:solidFill>
                  <a:srgbClr val="888888"/>
                </a:solidFill>
              </a:defRPr>
            </a:lvl7pPr>
            <a:lvl8pPr lvl="7" algn="ctr">
              <a:spcBef>
                <a:spcPts val="300"/>
              </a:spcBef>
              <a:spcAft>
                <a:spcPts val="0"/>
              </a:spcAft>
              <a:buClr>
                <a:srgbClr val="888888"/>
              </a:buClr>
              <a:buSzPts val="1600"/>
              <a:buNone/>
              <a:defRPr>
                <a:solidFill>
                  <a:srgbClr val="888888"/>
                </a:solidFill>
              </a:defRPr>
            </a:lvl8pPr>
            <a:lvl9pPr lvl="8" algn="ctr">
              <a:spcBef>
                <a:spcPts val="300"/>
              </a:spcBef>
              <a:spcAft>
                <a:spcPts val="0"/>
              </a:spcAft>
              <a:buClr>
                <a:srgbClr val="888888"/>
              </a:buClr>
              <a:buSzPts val="1600"/>
              <a:buNone/>
              <a:defRPr>
                <a:solidFill>
                  <a:srgbClr val="888888"/>
                </a:solidFill>
              </a:defRPr>
            </a:lvl9pPr>
          </a:lstStyle>
          <a:p/>
        </p:txBody>
      </p:sp>
      <p:sp>
        <p:nvSpPr>
          <p:cNvPr id="65" name="Google Shape;65;p15"/>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6"/>
          <p:cNvSpPr txBox="1"/>
          <p:nvPr>
            <p:ph type="title"/>
          </p:nvPr>
        </p:nvSpPr>
        <p:spPr>
          <a:xfrm>
            <a:off x="365760" y="219710"/>
            <a:ext cx="6583680" cy="914400"/>
          </a:xfrm>
          <a:prstGeom prst="rect">
            <a:avLst/>
          </a:prstGeom>
          <a:noFill/>
          <a:ln>
            <a:noFill/>
          </a:ln>
        </p:spPr>
        <p:txBody>
          <a:bodyPr anchorCtr="0" anchor="ctr" bIns="36550" lIns="73150" spcFirstLastPara="1" rIns="73150" wrap="square" tIns="3655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365760" y="1280160"/>
            <a:ext cx="6583680" cy="3620770"/>
          </a:xfrm>
          <a:prstGeom prst="rect">
            <a:avLst/>
          </a:prstGeom>
          <a:noFill/>
          <a:ln>
            <a:noFill/>
          </a:ln>
        </p:spPr>
        <p:txBody>
          <a:bodyPr anchorCtr="0" anchor="t" bIns="36550" lIns="73150" spcFirstLastPara="1" rIns="73150" wrap="square" tIns="36550">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1" name="Google Shape;71;p16"/>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7"/>
          <p:cNvSpPr txBox="1"/>
          <p:nvPr>
            <p:ph type="title"/>
          </p:nvPr>
        </p:nvSpPr>
        <p:spPr>
          <a:xfrm>
            <a:off x="577850" y="3525520"/>
            <a:ext cx="6217920" cy="1089660"/>
          </a:xfrm>
          <a:prstGeom prst="rect">
            <a:avLst/>
          </a:prstGeom>
          <a:noFill/>
          <a:ln>
            <a:noFill/>
          </a:ln>
        </p:spPr>
        <p:txBody>
          <a:bodyPr anchorCtr="0" anchor="t" bIns="36550" lIns="73150" spcFirstLastPara="1" rIns="73150" wrap="square" tIns="36550">
            <a:normAutofit/>
          </a:bodyPr>
          <a:lstStyle>
            <a:lvl1pPr lvl="0" algn="l">
              <a:spcBef>
                <a:spcPts val="0"/>
              </a:spcBef>
              <a:spcAft>
                <a:spcPts val="0"/>
              </a:spcAft>
              <a:buClr>
                <a:schemeClr val="dk1"/>
              </a:buClr>
              <a:buSzPts val="3200"/>
              <a:buFont typeface="Calibri"/>
              <a:buNone/>
              <a:defRPr b="1" sz="32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577850" y="2325370"/>
            <a:ext cx="6217920" cy="1200150"/>
          </a:xfrm>
          <a:prstGeom prst="rect">
            <a:avLst/>
          </a:prstGeom>
          <a:noFill/>
          <a:ln>
            <a:noFill/>
          </a:ln>
        </p:spPr>
        <p:txBody>
          <a:bodyPr anchorCtr="0" anchor="b" bIns="36550" lIns="73150" spcFirstLastPara="1" rIns="73150" wrap="square" tIns="36550">
            <a:normAutofit/>
          </a:bodyPr>
          <a:lstStyle>
            <a:lvl1pPr indent="-228600" lvl="0" marL="457200" algn="l">
              <a:spcBef>
                <a:spcPts val="300"/>
              </a:spcBef>
              <a:spcAft>
                <a:spcPts val="0"/>
              </a:spcAft>
              <a:buClr>
                <a:srgbClr val="888888"/>
              </a:buClr>
              <a:buSzPts val="1600"/>
              <a:buNone/>
              <a:defRPr sz="1600">
                <a:solidFill>
                  <a:srgbClr val="888888"/>
                </a:solidFill>
              </a:defRPr>
            </a:lvl1pPr>
            <a:lvl2pPr indent="-228600" lvl="1" marL="914400" algn="l">
              <a:spcBef>
                <a:spcPts val="300"/>
              </a:spcBef>
              <a:spcAft>
                <a:spcPts val="0"/>
              </a:spcAft>
              <a:buClr>
                <a:srgbClr val="888888"/>
              </a:buClr>
              <a:buSzPts val="1400"/>
              <a:buNone/>
              <a:defRPr sz="1400">
                <a:solidFill>
                  <a:srgbClr val="888888"/>
                </a:solidFill>
              </a:defRPr>
            </a:lvl2pPr>
            <a:lvl3pPr indent="-228600" lvl="2" marL="1371600" algn="l">
              <a:spcBef>
                <a:spcPts val="300"/>
              </a:spcBef>
              <a:spcAft>
                <a:spcPts val="0"/>
              </a:spcAft>
              <a:buClr>
                <a:srgbClr val="888888"/>
              </a:buClr>
              <a:buSzPts val="1300"/>
              <a:buNone/>
              <a:defRPr sz="1300">
                <a:solidFill>
                  <a:srgbClr val="888888"/>
                </a:solidFill>
              </a:defRPr>
            </a:lvl3pPr>
            <a:lvl4pPr indent="-228600" lvl="3" marL="1828800" algn="l">
              <a:spcBef>
                <a:spcPts val="200"/>
              </a:spcBef>
              <a:spcAft>
                <a:spcPts val="0"/>
              </a:spcAft>
              <a:buClr>
                <a:srgbClr val="888888"/>
              </a:buClr>
              <a:buSzPts val="1100"/>
              <a:buNone/>
              <a:defRPr sz="1100">
                <a:solidFill>
                  <a:srgbClr val="888888"/>
                </a:solidFill>
              </a:defRPr>
            </a:lvl4pPr>
            <a:lvl5pPr indent="-228600" lvl="4" marL="2286000" algn="l">
              <a:spcBef>
                <a:spcPts val="200"/>
              </a:spcBef>
              <a:spcAft>
                <a:spcPts val="0"/>
              </a:spcAft>
              <a:buClr>
                <a:srgbClr val="888888"/>
              </a:buClr>
              <a:buSzPts val="1100"/>
              <a:buNone/>
              <a:defRPr sz="1100">
                <a:solidFill>
                  <a:srgbClr val="888888"/>
                </a:solidFill>
              </a:defRPr>
            </a:lvl5pPr>
            <a:lvl6pPr indent="-228600" lvl="5" marL="2743200" algn="l">
              <a:spcBef>
                <a:spcPts val="200"/>
              </a:spcBef>
              <a:spcAft>
                <a:spcPts val="0"/>
              </a:spcAft>
              <a:buClr>
                <a:srgbClr val="888888"/>
              </a:buClr>
              <a:buSzPts val="1100"/>
              <a:buNone/>
              <a:defRPr sz="1100">
                <a:solidFill>
                  <a:srgbClr val="888888"/>
                </a:solidFill>
              </a:defRPr>
            </a:lvl6pPr>
            <a:lvl7pPr indent="-228600" lvl="6" marL="3200400" algn="l">
              <a:spcBef>
                <a:spcPts val="200"/>
              </a:spcBef>
              <a:spcAft>
                <a:spcPts val="0"/>
              </a:spcAft>
              <a:buClr>
                <a:srgbClr val="888888"/>
              </a:buClr>
              <a:buSzPts val="1100"/>
              <a:buNone/>
              <a:defRPr sz="1100">
                <a:solidFill>
                  <a:srgbClr val="888888"/>
                </a:solidFill>
              </a:defRPr>
            </a:lvl7pPr>
            <a:lvl8pPr indent="-228600" lvl="7" marL="3657600" algn="l">
              <a:spcBef>
                <a:spcPts val="200"/>
              </a:spcBef>
              <a:spcAft>
                <a:spcPts val="0"/>
              </a:spcAft>
              <a:buClr>
                <a:srgbClr val="888888"/>
              </a:buClr>
              <a:buSzPts val="1100"/>
              <a:buNone/>
              <a:defRPr sz="1100">
                <a:solidFill>
                  <a:srgbClr val="888888"/>
                </a:solidFill>
              </a:defRPr>
            </a:lvl8pPr>
            <a:lvl9pPr indent="-228600" lvl="8" marL="4114800" algn="l">
              <a:spcBef>
                <a:spcPts val="200"/>
              </a:spcBef>
              <a:spcAft>
                <a:spcPts val="0"/>
              </a:spcAft>
              <a:buClr>
                <a:srgbClr val="888888"/>
              </a:buClr>
              <a:buSzPts val="1100"/>
              <a:buNone/>
              <a:defRPr sz="1100">
                <a:solidFill>
                  <a:srgbClr val="888888"/>
                </a:solidFill>
              </a:defRPr>
            </a:lvl9pPr>
          </a:lstStyle>
          <a:p/>
        </p:txBody>
      </p:sp>
      <p:sp>
        <p:nvSpPr>
          <p:cNvPr id="77" name="Google Shape;77;p17"/>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7"/>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8"/>
          <p:cNvSpPr txBox="1"/>
          <p:nvPr>
            <p:ph type="title"/>
          </p:nvPr>
        </p:nvSpPr>
        <p:spPr>
          <a:xfrm>
            <a:off x="365760" y="219710"/>
            <a:ext cx="6583680" cy="914400"/>
          </a:xfrm>
          <a:prstGeom prst="rect">
            <a:avLst/>
          </a:prstGeom>
          <a:noFill/>
          <a:ln>
            <a:noFill/>
          </a:ln>
        </p:spPr>
        <p:txBody>
          <a:bodyPr anchorCtr="0" anchor="ctr" bIns="36550" lIns="73150" spcFirstLastPara="1" rIns="73150" wrap="square" tIns="3655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 type="body"/>
          </p:nvPr>
        </p:nvSpPr>
        <p:spPr>
          <a:xfrm>
            <a:off x="365760" y="1280160"/>
            <a:ext cx="3230880" cy="3620770"/>
          </a:xfrm>
          <a:prstGeom prst="rect">
            <a:avLst/>
          </a:prstGeom>
          <a:noFill/>
          <a:ln>
            <a:noFill/>
          </a:ln>
        </p:spPr>
        <p:txBody>
          <a:bodyPr anchorCtr="0" anchor="t" bIns="36550" lIns="73150" spcFirstLastPara="1" rIns="73150" wrap="square" tIns="36550">
            <a:normAutofit/>
          </a:bodyPr>
          <a:lstStyle>
            <a:lvl1pPr indent="-368300" lvl="0" marL="457200" algn="l">
              <a:spcBef>
                <a:spcPts val="400"/>
              </a:spcBef>
              <a:spcAft>
                <a:spcPts val="0"/>
              </a:spcAft>
              <a:buClr>
                <a:schemeClr val="dk1"/>
              </a:buClr>
              <a:buSzPts val="2200"/>
              <a:buChar char="•"/>
              <a:defRPr sz="2200"/>
            </a:lvl1pPr>
            <a:lvl2pPr indent="-349250" lvl="1" marL="914400" algn="l">
              <a:spcBef>
                <a:spcPts val="400"/>
              </a:spcBef>
              <a:spcAft>
                <a:spcPts val="0"/>
              </a:spcAft>
              <a:buClr>
                <a:schemeClr val="dk1"/>
              </a:buClr>
              <a:buSzPts val="1900"/>
              <a:buChar char="–"/>
              <a:defRPr sz="1900"/>
            </a:lvl2pPr>
            <a:lvl3pPr indent="-330200" lvl="2" marL="1371600" algn="l">
              <a:spcBef>
                <a:spcPts val="300"/>
              </a:spcBef>
              <a:spcAft>
                <a:spcPts val="0"/>
              </a:spcAft>
              <a:buClr>
                <a:schemeClr val="dk1"/>
              </a:buClr>
              <a:buSzPts val="1600"/>
              <a:buChar char="•"/>
              <a:defRPr sz="16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83" name="Google Shape;83;p18"/>
          <p:cNvSpPr txBox="1"/>
          <p:nvPr>
            <p:ph idx="2" type="body"/>
          </p:nvPr>
        </p:nvSpPr>
        <p:spPr>
          <a:xfrm>
            <a:off x="3718560" y="1280160"/>
            <a:ext cx="3230880" cy="3620770"/>
          </a:xfrm>
          <a:prstGeom prst="rect">
            <a:avLst/>
          </a:prstGeom>
          <a:noFill/>
          <a:ln>
            <a:noFill/>
          </a:ln>
        </p:spPr>
        <p:txBody>
          <a:bodyPr anchorCtr="0" anchor="t" bIns="36550" lIns="73150" spcFirstLastPara="1" rIns="73150" wrap="square" tIns="36550">
            <a:normAutofit/>
          </a:bodyPr>
          <a:lstStyle>
            <a:lvl1pPr indent="-368300" lvl="0" marL="457200" algn="l">
              <a:spcBef>
                <a:spcPts val="400"/>
              </a:spcBef>
              <a:spcAft>
                <a:spcPts val="0"/>
              </a:spcAft>
              <a:buClr>
                <a:schemeClr val="dk1"/>
              </a:buClr>
              <a:buSzPts val="2200"/>
              <a:buChar char="•"/>
              <a:defRPr sz="2200"/>
            </a:lvl1pPr>
            <a:lvl2pPr indent="-349250" lvl="1" marL="914400" algn="l">
              <a:spcBef>
                <a:spcPts val="400"/>
              </a:spcBef>
              <a:spcAft>
                <a:spcPts val="0"/>
              </a:spcAft>
              <a:buClr>
                <a:schemeClr val="dk1"/>
              </a:buClr>
              <a:buSzPts val="1900"/>
              <a:buChar char="–"/>
              <a:defRPr sz="1900"/>
            </a:lvl2pPr>
            <a:lvl3pPr indent="-330200" lvl="2" marL="1371600" algn="l">
              <a:spcBef>
                <a:spcPts val="300"/>
              </a:spcBef>
              <a:spcAft>
                <a:spcPts val="0"/>
              </a:spcAft>
              <a:buClr>
                <a:schemeClr val="dk1"/>
              </a:buClr>
              <a:buSzPts val="1600"/>
              <a:buChar char="•"/>
              <a:defRPr sz="16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84" name="Google Shape;84;p18"/>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8"/>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8"/>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19"/>
          <p:cNvSpPr txBox="1"/>
          <p:nvPr>
            <p:ph type="title"/>
          </p:nvPr>
        </p:nvSpPr>
        <p:spPr>
          <a:xfrm>
            <a:off x="365760" y="219710"/>
            <a:ext cx="6583680" cy="914400"/>
          </a:xfrm>
          <a:prstGeom prst="rect">
            <a:avLst/>
          </a:prstGeom>
          <a:noFill/>
          <a:ln>
            <a:noFill/>
          </a:ln>
        </p:spPr>
        <p:txBody>
          <a:bodyPr anchorCtr="0" anchor="ctr" bIns="36550" lIns="73150" spcFirstLastPara="1" rIns="73150" wrap="square" tIns="36550">
            <a:normAutofit/>
          </a:bodyPr>
          <a:lstStyle>
            <a:lvl1pPr lvl="0" algn="ctr">
              <a:spcBef>
                <a:spcPts val="0"/>
              </a:spcBef>
              <a:spcAft>
                <a:spcPts val="0"/>
              </a:spcAft>
              <a:buClr>
                <a:schemeClr val="dk1"/>
              </a:buClr>
              <a:buSzPts val="35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19"/>
          <p:cNvSpPr txBox="1"/>
          <p:nvPr>
            <p:ph idx="1" type="body"/>
          </p:nvPr>
        </p:nvSpPr>
        <p:spPr>
          <a:xfrm>
            <a:off x="365760" y="1228090"/>
            <a:ext cx="3232150" cy="511810"/>
          </a:xfrm>
          <a:prstGeom prst="rect">
            <a:avLst/>
          </a:prstGeom>
          <a:noFill/>
          <a:ln>
            <a:noFill/>
          </a:ln>
        </p:spPr>
        <p:txBody>
          <a:bodyPr anchorCtr="0" anchor="b" bIns="36550" lIns="73150" spcFirstLastPara="1" rIns="73150" wrap="square" tIns="36550">
            <a:normAutofit/>
          </a:bodyPr>
          <a:lstStyle>
            <a:lvl1pPr indent="-228600" lvl="0" marL="457200" algn="l">
              <a:spcBef>
                <a:spcPts val="400"/>
              </a:spcBef>
              <a:spcAft>
                <a:spcPts val="0"/>
              </a:spcAft>
              <a:buClr>
                <a:schemeClr val="dk1"/>
              </a:buClr>
              <a:buSzPts val="1900"/>
              <a:buNone/>
              <a:defRPr b="1" sz="1900"/>
            </a:lvl1pPr>
            <a:lvl2pPr indent="-228600" lvl="1" marL="914400" algn="l">
              <a:spcBef>
                <a:spcPts val="300"/>
              </a:spcBef>
              <a:spcAft>
                <a:spcPts val="0"/>
              </a:spcAft>
              <a:buClr>
                <a:schemeClr val="dk1"/>
              </a:buClr>
              <a:buSzPts val="1600"/>
              <a:buNone/>
              <a:defRPr b="1" sz="1600"/>
            </a:lvl2pPr>
            <a:lvl3pPr indent="-228600" lvl="2" marL="1371600" algn="l">
              <a:spcBef>
                <a:spcPts val="300"/>
              </a:spcBef>
              <a:spcAft>
                <a:spcPts val="0"/>
              </a:spcAft>
              <a:buClr>
                <a:schemeClr val="dk1"/>
              </a:buClr>
              <a:buSzPts val="1400"/>
              <a:buNone/>
              <a:defRPr b="1" sz="1400"/>
            </a:lvl3pPr>
            <a:lvl4pPr indent="-228600" lvl="3" marL="1828800" algn="l">
              <a:spcBef>
                <a:spcPts val="300"/>
              </a:spcBef>
              <a:spcAft>
                <a:spcPts val="0"/>
              </a:spcAft>
              <a:buClr>
                <a:schemeClr val="dk1"/>
              </a:buClr>
              <a:buSzPts val="1300"/>
              <a:buNone/>
              <a:defRPr b="1" sz="1300"/>
            </a:lvl4pPr>
            <a:lvl5pPr indent="-228600" lvl="4" marL="2286000" algn="l">
              <a:spcBef>
                <a:spcPts val="300"/>
              </a:spcBef>
              <a:spcAft>
                <a:spcPts val="0"/>
              </a:spcAft>
              <a:buClr>
                <a:schemeClr val="dk1"/>
              </a:buClr>
              <a:buSzPts val="1300"/>
              <a:buNone/>
              <a:defRPr b="1" sz="1300"/>
            </a:lvl5pPr>
            <a:lvl6pPr indent="-228600" lvl="5" marL="2743200" algn="l">
              <a:spcBef>
                <a:spcPts val="300"/>
              </a:spcBef>
              <a:spcAft>
                <a:spcPts val="0"/>
              </a:spcAft>
              <a:buClr>
                <a:schemeClr val="dk1"/>
              </a:buClr>
              <a:buSzPts val="1300"/>
              <a:buNone/>
              <a:defRPr b="1" sz="1300"/>
            </a:lvl6pPr>
            <a:lvl7pPr indent="-228600" lvl="6" marL="3200400" algn="l">
              <a:spcBef>
                <a:spcPts val="300"/>
              </a:spcBef>
              <a:spcAft>
                <a:spcPts val="0"/>
              </a:spcAft>
              <a:buClr>
                <a:schemeClr val="dk1"/>
              </a:buClr>
              <a:buSzPts val="1300"/>
              <a:buNone/>
              <a:defRPr b="1" sz="1300"/>
            </a:lvl7pPr>
            <a:lvl8pPr indent="-228600" lvl="7" marL="3657600" algn="l">
              <a:spcBef>
                <a:spcPts val="300"/>
              </a:spcBef>
              <a:spcAft>
                <a:spcPts val="0"/>
              </a:spcAft>
              <a:buClr>
                <a:schemeClr val="dk1"/>
              </a:buClr>
              <a:buSzPts val="1300"/>
              <a:buNone/>
              <a:defRPr b="1" sz="1300"/>
            </a:lvl8pPr>
            <a:lvl9pPr indent="-228600" lvl="8" marL="4114800" algn="l">
              <a:spcBef>
                <a:spcPts val="300"/>
              </a:spcBef>
              <a:spcAft>
                <a:spcPts val="0"/>
              </a:spcAft>
              <a:buClr>
                <a:schemeClr val="dk1"/>
              </a:buClr>
              <a:buSzPts val="1300"/>
              <a:buNone/>
              <a:defRPr b="1" sz="1300"/>
            </a:lvl9pPr>
          </a:lstStyle>
          <a:p/>
        </p:txBody>
      </p:sp>
      <p:sp>
        <p:nvSpPr>
          <p:cNvPr id="90" name="Google Shape;90;p19"/>
          <p:cNvSpPr txBox="1"/>
          <p:nvPr>
            <p:ph idx="2" type="body"/>
          </p:nvPr>
        </p:nvSpPr>
        <p:spPr>
          <a:xfrm>
            <a:off x="365760" y="1739900"/>
            <a:ext cx="3232150" cy="3161030"/>
          </a:xfrm>
          <a:prstGeom prst="rect">
            <a:avLst/>
          </a:prstGeom>
          <a:noFill/>
          <a:ln>
            <a:noFill/>
          </a:ln>
        </p:spPr>
        <p:txBody>
          <a:bodyPr anchorCtr="0" anchor="t" bIns="36550" lIns="73150" spcFirstLastPara="1" rIns="73150" wrap="square" tIns="36550">
            <a:normAutofit/>
          </a:bodyPr>
          <a:lstStyle>
            <a:lvl1pPr indent="-349250" lvl="0" marL="457200" algn="l">
              <a:spcBef>
                <a:spcPts val="400"/>
              </a:spcBef>
              <a:spcAft>
                <a:spcPts val="0"/>
              </a:spcAft>
              <a:buClr>
                <a:schemeClr val="dk1"/>
              </a:buClr>
              <a:buSzPts val="1900"/>
              <a:buChar char="•"/>
              <a:defRPr sz="1900"/>
            </a:lvl1pPr>
            <a:lvl2pPr indent="-330200" lvl="1" marL="914400" algn="l">
              <a:spcBef>
                <a:spcPts val="300"/>
              </a:spcBef>
              <a:spcAft>
                <a:spcPts val="0"/>
              </a:spcAft>
              <a:buClr>
                <a:schemeClr val="dk1"/>
              </a:buClr>
              <a:buSzPts val="1600"/>
              <a:buChar char="–"/>
              <a:defRPr sz="1600"/>
            </a:lvl2pPr>
            <a:lvl3pPr indent="-317500" lvl="2" marL="1371600" algn="l">
              <a:spcBef>
                <a:spcPts val="300"/>
              </a:spcBef>
              <a:spcAft>
                <a:spcPts val="0"/>
              </a:spcAft>
              <a:buClr>
                <a:schemeClr val="dk1"/>
              </a:buClr>
              <a:buSzPts val="1400"/>
              <a:buChar char="•"/>
              <a:defRPr sz="1400"/>
            </a:lvl3pPr>
            <a:lvl4pPr indent="-311150" lvl="3" marL="1828800" algn="l">
              <a:spcBef>
                <a:spcPts val="300"/>
              </a:spcBef>
              <a:spcAft>
                <a:spcPts val="0"/>
              </a:spcAft>
              <a:buClr>
                <a:schemeClr val="dk1"/>
              </a:buClr>
              <a:buSzPts val="1300"/>
              <a:buChar char="–"/>
              <a:defRPr sz="1300"/>
            </a:lvl4pPr>
            <a:lvl5pPr indent="-311150" lvl="4" marL="2286000" algn="l">
              <a:spcBef>
                <a:spcPts val="300"/>
              </a:spcBef>
              <a:spcAft>
                <a:spcPts val="0"/>
              </a:spcAft>
              <a:buClr>
                <a:schemeClr val="dk1"/>
              </a:buClr>
              <a:buSzPts val="1300"/>
              <a:buChar char="»"/>
              <a:defRPr sz="1300"/>
            </a:lvl5pPr>
            <a:lvl6pPr indent="-311150" lvl="5" marL="2743200" algn="l">
              <a:spcBef>
                <a:spcPts val="300"/>
              </a:spcBef>
              <a:spcAft>
                <a:spcPts val="0"/>
              </a:spcAft>
              <a:buClr>
                <a:schemeClr val="dk1"/>
              </a:buClr>
              <a:buSzPts val="1300"/>
              <a:buChar char="•"/>
              <a:defRPr sz="1300"/>
            </a:lvl6pPr>
            <a:lvl7pPr indent="-311150" lvl="6" marL="3200400" algn="l">
              <a:spcBef>
                <a:spcPts val="300"/>
              </a:spcBef>
              <a:spcAft>
                <a:spcPts val="0"/>
              </a:spcAft>
              <a:buClr>
                <a:schemeClr val="dk1"/>
              </a:buClr>
              <a:buSzPts val="1300"/>
              <a:buChar char="•"/>
              <a:defRPr sz="1300"/>
            </a:lvl7pPr>
            <a:lvl8pPr indent="-311150" lvl="7" marL="3657600" algn="l">
              <a:spcBef>
                <a:spcPts val="300"/>
              </a:spcBef>
              <a:spcAft>
                <a:spcPts val="0"/>
              </a:spcAft>
              <a:buClr>
                <a:schemeClr val="dk1"/>
              </a:buClr>
              <a:buSzPts val="1300"/>
              <a:buChar char="•"/>
              <a:defRPr sz="1300"/>
            </a:lvl8pPr>
            <a:lvl9pPr indent="-311150" lvl="8" marL="4114800" algn="l">
              <a:spcBef>
                <a:spcPts val="300"/>
              </a:spcBef>
              <a:spcAft>
                <a:spcPts val="0"/>
              </a:spcAft>
              <a:buClr>
                <a:schemeClr val="dk1"/>
              </a:buClr>
              <a:buSzPts val="1300"/>
              <a:buChar char="•"/>
              <a:defRPr sz="1300"/>
            </a:lvl9pPr>
          </a:lstStyle>
          <a:p/>
        </p:txBody>
      </p:sp>
      <p:sp>
        <p:nvSpPr>
          <p:cNvPr id="91" name="Google Shape;91;p19"/>
          <p:cNvSpPr txBox="1"/>
          <p:nvPr>
            <p:ph idx="3" type="body"/>
          </p:nvPr>
        </p:nvSpPr>
        <p:spPr>
          <a:xfrm>
            <a:off x="3716020" y="1228090"/>
            <a:ext cx="3233420" cy="511810"/>
          </a:xfrm>
          <a:prstGeom prst="rect">
            <a:avLst/>
          </a:prstGeom>
          <a:noFill/>
          <a:ln>
            <a:noFill/>
          </a:ln>
        </p:spPr>
        <p:txBody>
          <a:bodyPr anchorCtr="0" anchor="b" bIns="36550" lIns="73150" spcFirstLastPara="1" rIns="73150" wrap="square" tIns="36550">
            <a:normAutofit/>
          </a:bodyPr>
          <a:lstStyle>
            <a:lvl1pPr indent="-228600" lvl="0" marL="457200" algn="l">
              <a:spcBef>
                <a:spcPts val="400"/>
              </a:spcBef>
              <a:spcAft>
                <a:spcPts val="0"/>
              </a:spcAft>
              <a:buClr>
                <a:schemeClr val="dk1"/>
              </a:buClr>
              <a:buSzPts val="1900"/>
              <a:buNone/>
              <a:defRPr b="1" sz="1900"/>
            </a:lvl1pPr>
            <a:lvl2pPr indent="-228600" lvl="1" marL="914400" algn="l">
              <a:spcBef>
                <a:spcPts val="300"/>
              </a:spcBef>
              <a:spcAft>
                <a:spcPts val="0"/>
              </a:spcAft>
              <a:buClr>
                <a:schemeClr val="dk1"/>
              </a:buClr>
              <a:buSzPts val="1600"/>
              <a:buNone/>
              <a:defRPr b="1" sz="1600"/>
            </a:lvl2pPr>
            <a:lvl3pPr indent="-228600" lvl="2" marL="1371600" algn="l">
              <a:spcBef>
                <a:spcPts val="300"/>
              </a:spcBef>
              <a:spcAft>
                <a:spcPts val="0"/>
              </a:spcAft>
              <a:buClr>
                <a:schemeClr val="dk1"/>
              </a:buClr>
              <a:buSzPts val="1400"/>
              <a:buNone/>
              <a:defRPr b="1" sz="1400"/>
            </a:lvl3pPr>
            <a:lvl4pPr indent="-228600" lvl="3" marL="1828800" algn="l">
              <a:spcBef>
                <a:spcPts val="300"/>
              </a:spcBef>
              <a:spcAft>
                <a:spcPts val="0"/>
              </a:spcAft>
              <a:buClr>
                <a:schemeClr val="dk1"/>
              </a:buClr>
              <a:buSzPts val="1300"/>
              <a:buNone/>
              <a:defRPr b="1" sz="1300"/>
            </a:lvl4pPr>
            <a:lvl5pPr indent="-228600" lvl="4" marL="2286000" algn="l">
              <a:spcBef>
                <a:spcPts val="300"/>
              </a:spcBef>
              <a:spcAft>
                <a:spcPts val="0"/>
              </a:spcAft>
              <a:buClr>
                <a:schemeClr val="dk1"/>
              </a:buClr>
              <a:buSzPts val="1300"/>
              <a:buNone/>
              <a:defRPr b="1" sz="1300"/>
            </a:lvl5pPr>
            <a:lvl6pPr indent="-228600" lvl="5" marL="2743200" algn="l">
              <a:spcBef>
                <a:spcPts val="300"/>
              </a:spcBef>
              <a:spcAft>
                <a:spcPts val="0"/>
              </a:spcAft>
              <a:buClr>
                <a:schemeClr val="dk1"/>
              </a:buClr>
              <a:buSzPts val="1300"/>
              <a:buNone/>
              <a:defRPr b="1" sz="1300"/>
            </a:lvl6pPr>
            <a:lvl7pPr indent="-228600" lvl="6" marL="3200400" algn="l">
              <a:spcBef>
                <a:spcPts val="300"/>
              </a:spcBef>
              <a:spcAft>
                <a:spcPts val="0"/>
              </a:spcAft>
              <a:buClr>
                <a:schemeClr val="dk1"/>
              </a:buClr>
              <a:buSzPts val="1300"/>
              <a:buNone/>
              <a:defRPr b="1" sz="1300"/>
            </a:lvl7pPr>
            <a:lvl8pPr indent="-228600" lvl="7" marL="3657600" algn="l">
              <a:spcBef>
                <a:spcPts val="300"/>
              </a:spcBef>
              <a:spcAft>
                <a:spcPts val="0"/>
              </a:spcAft>
              <a:buClr>
                <a:schemeClr val="dk1"/>
              </a:buClr>
              <a:buSzPts val="1300"/>
              <a:buNone/>
              <a:defRPr b="1" sz="1300"/>
            </a:lvl8pPr>
            <a:lvl9pPr indent="-228600" lvl="8" marL="4114800" algn="l">
              <a:spcBef>
                <a:spcPts val="300"/>
              </a:spcBef>
              <a:spcAft>
                <a:spcPts val="0"/>
              </a:spcAft>
              <a:buClr>
                <a:schemeClr val="dk1"/>
              </a:buClr>
              <a:buSzPts val="1300"/>
              <a:buNone/>
              <a:defRPr b="1" sz="1300"/>
            </a:lvl9pPr>
          </a:lstStyle>
          <a:p/>
        </p:txBody>
      </p:sp>
      <p:sp>
        <p:nvSpPr>
          <p:cNvPr id="92" name="Google Shape;92;p19"/>
          <p:cNvSpPr txBox="1"/>
          <p:nvPr>
            <p:ph idx="4" type="body"/>
          </p:nvPr>
        </p:nvSpPr>
        <p:spPr>
          <a:xfrm>
            <a:off x="3716020" y="1739900"/>
            <a:ext cx="3233420" cy="3161030"/>
          </a:xfrm>
          <a:prstGeom prst="rect">
            <a:avLst/>
          </a:prstGeom>
          <a:noFill/>
          <a:ln>
            <a:noFill/>
          </a:ln>
        </p:spPr>
        <p:txBody>
          <a:bodyPr anchorCtr="0" anchor="t" bIns="36550" lIns="73150" spcFirstLastPara="1" rIns="73150" wrap="square" tIns="36550">
            <a:normAutofit/>
          </a:bodyPr>
          <a:lstStyle>
            <a:lvl1pPr indent="-349250" lvl="0" marL="457200" algn="l">
              <a:spcBef>
                <a:spcPts val="400"/>
              </a:spcBef>
              <a:spcAft>
                <a:spcPts val="0"/>
              </a:spcAft>
              <a:buClr>
                <a:schemeClr val="dk1"/>
              </a:buClr>
              <a:buSzPts val="1900"/>
              <a:buChar char="•"/>
              <a:defRPr sz="1900"/>
            </a:lvl1pPr>
            <a:lvl2pPr indent="-330200" lvl="1" marL="914400" algn="l">
              <a:spcBef>
                <a:spcPts val="300"/>
              </a:spcBef>
              <a:spcAft>
                <a:spcPts val="0"/>
              </a:spcAft>
              <a:buClr>
                <a:schemeClr val="dk1"/>
              </a:buClr>
              <a:buSzPts val="1600"/>
              <a:buChar char="–"/>
              <a:defRPr sz="1600"/>
            </a:lvl2pPr>
            <a:lvl3pPr indent="-317500" lvl="2" marL="1371600" algn="l">
              <a:spcBef>
                <a:spcPts val="300"/>
              </a:spcBef>
              <a:spcAft>
                <a:spcPts val="0"/>
              </a:spcAft>
              <a:buClr>
                <a:schemeClr val="dk1"/>
              </a:buClr>
              <a:buSzPts val="1400"/>
              <a:buChar char="•"/>
              <a:defRPr sz="1400"/>
            </a:lvl3pPr>
            <a:lvl4pPr indent="-311150" lvl="3" marL="1828800" algn="l">
              <a:spcBef>
                <a:spcPts val="300"/>
              </a:spcBef>
              <a:spcAft>
                <a:spcPts val="0"/>
              </a:spcAft>
              <a:buClr>
                <a:schemeClr val="dk1"/>
              </a:buClr>
              <a:buSzPts val="1300"/>
              <a:buChar char="–"/>
              <a:defRPr sz="1300"/>
            </a:lvl4pPr>
            <a:lvl5pPr indent="-311150" lvl="4" marL="2286000" algn="l">
              <a:spcBef>
                <a:spcPts val="300"/>
              </a:spcBef>
              <a:spcAft>
                <a:spcPts val="0"/>
              </a:spcAft>
              <a:buClr>
                <a:schemeClr val="dk1"/>
              </a:buClr>
              <a:buSzPts val="1300"/>
              <a:buChar char="»"/>
              <a:defRPr sz="1300"/>
            </a:lvl5pPr>
            <a:lvl6pPr indent="-311150" lvl="5" marL="2743200" algn="l">
              <a:spcBef>
                <a:spcPts val="300"/>
              </a:spcBef>
              <a:spcAft>
                <a:spcPts val="0"/>
              </a:spcAft>
              <a:buClr>
                <a:schemeClr val="dk1"/>
              </a:buClr>
              <a:buSzPts val="1300"/>
              <a:buChar char="•"/>
              <a:defRPr sz="1300"/>
            </a:lvl6pPr>
            <a:lvl7pPr indent="-311150" lvl="6" marL="3200400" algn="l">
              <a:spcBef>
                <a:spcPts val="300"/>
              </a:spcBef>
              <a:spcAft>
                <a:spcPts val="0"/>
              </a:spcAft>
              <a:buClr>
                <a:schemeClr val="dk1"/>
              </a:buClr>
              <a:buSzPts val="1300"/>
              <a:buChar char="•"/>
              <a:defRPr sz="1300"/>
            </a:lvl7pPr>
            <a:lvl8pPr indent="-311150" lvl="7" marL="3657600" algn="l">
              <a:spcBef>
                <a:spcPts val="300"/>
              </a:spcBef>
              <a:spcAft>
                <a:spcPts val="0"/>
              </a:spcAft>
              <a:buClr>
                <a:schemeClr val="dk1"/>
              </a:buClr>
              <a:buSzPts val="1300"/>
              <a:buChar char="•"/>
              <a:defRPr sz="1300"/>
            </a:lvl8pPr>
            <a:lvl9pPr indent="-311150" lvl="8" marL="4114800" algn="l">
              <a:spcBef>
                <a:spcPts val="300"/>
              </a:spcBef>
              <a:spcAft>
                <a:spcPts val="0"/>
              </a:spcAft>
              <a:buClr>
                <a:schemeClr val="dk1"/>
              </a:buClr>
              <a:buSzPts val="1300"/>
              <a:buChar char="•"/>
              <a:defRPr sz="1300"/>
            </a:lvl9pPr>
          </a:lstStyle>
          <a:p/>
        </p:txBody>
      </p:sp>
      <p:sp>
        <p:nvSpPr>
          <p:cNvPr id="93" name="Google Shape;93;p19"/>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9"/>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20"/>
          <p:cNvSpPr txBox="1"/>
          <p:nvPr>
            <p:ph type="title"/>
          </p:nvPr>
        </p:nvSpPr>
        <p:spPr>
          <a:xfrm>
            <a:off x="365760" y="219710"/>
            <a:ext cx="6583680" cy="914400"/>
          </a:xfrm>
          <a:prstGeom prst="rect">
            <a:avLst/>
          </a:prstGeom>
          <a:noFill/>
          <a:ln>
            <a:noFill/>
          </a:ln>
        </p:spPr>
        <p:txBody>
          <a:bodyPr anchorCtr="0" anchor="ctr" bIns="36550" lIns="73150" spcFirstLastPara="1" rIns="73150" wrap="square" tIns="3655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 name="Google Shape;98;p20"/>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0"/>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0"/>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1" name="Shape 101"/>
        <p:cNvGrpSpPr/>
        <p:nvPr/>
      </p:nvGrpSpPr>
      <p:grpSpPr>
        <a:xfrm>
          <a:off x="0" y="0"/>
          <a:ext cx="0" cy="0"/>
          <a:chOff x="0" y="0"/>
          <a:chExt cx="0" cy="0"/>
        </a:xfrm>
      </p:grpSpPr>
      <p:sp>
        <p:nvSpPr>
          <p:cNvPr id="102" name="Google Shape;102;p21"/>
          <p:cNvSpPr txBox="1"/>
          <p:nvPr>
            <p:ph type="title"/>
          </p:nvPr>
        </p:nvSpPr>
        <p:spPr>
          <a:xfrm>
            <a:off x="365760" y="218440"/>
            <a:ext cx="2406650" cy="929640"/>
          </a:xfrm>
          <a:prstGeom prst="rect">
            <a:avLst/>
          </a:prstGeom>
          <a:noFill/>
          <a:ln>
            <a:noFill/>
          </a:ln>
        </p:spPr>
        <p:txBody>
          <a:bodyPr anchorCtr="0" anchor="b" bIns="36550" lIns="73150" spcFirstLastPara="1" rIns="73150" wrap="square" tIns="36550">
            <a:normAutofit/>
          </a:bodyPr>
          <a:lstStyle>
            <a:lvl1pPr lvl="0" algn="l">
              <a:spcBef>
                <a:spcPts val="0"/>
              </a:spcBef>
              <a:spcAft>
                <a:spcPts val="0"/>
              </a:spcAft>
              <a:buClr>
                <a:schemeClr val="dk1"/>
              </a:buClr>
              <a:buSzPts val="1600"/>
              <a:buFont typeface="Calibri"/>
              <a:buNone/>
              <a:defRPr b="1" sz="1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1"/>
          <p:cNvSpPr txBox="1"/>
          <p:nvPr>
            <p:ph idx="1" type="body"/>
          </p:nvPr>
        </p:nvSpPr>
        <p:spPr>
          <a:xfrm>
            <a:off x="2860040" y="218440"/>
            <a:ext cx="4089400" cy="4682490"/>
          </a:xfrm>
          <a:prstGeom prst="rect">
            <a:avLst/>
          </a:prstGeom>
          <a:noFill/>
          <a:ln>
            <a:noFill/>
          </a:ln>
        </p:spPr>
        <p:txBody>
          <a:bodyPr anchorCtr="0" anchor="t" bIns="36550" lIns="73150" spcFirstLastPara="1" rIns="73150" wrap="square" tIns="36550">
            <a:normAutofit/>
          </a:bodyPr>
          <a:lstStyle>
            <a:lvl1pPr indent="-393700" lvl="0" marL="457200" algn="l">
              <a:spcBef>
                <a:spcPts val="500"/>
              </a:spcBef>
              <a:spcAft>
                <a:spcPts val="0"/>
              </a:spcAft>
              <a:buClr>
                <a:schemeClr val="dk1"/>
              </a:buClr>
              <a:buSzPts val="2600"/>
              <a:buChar char="•"/>
              <a:defRPr sz="2600"/>
            </a:lvl1pPr>
            <a:lvl2pPr indent="-368300" lvl="1" marL="914400" algn="l">
              <a:spcBef>
                <a:spcPts val="400"/>
              </a:spcBef>
              <a:spcAft>
                <a:spcPts val="0"/>
              </a:spcAft>
              <a:buClr>
                <a:schemeClr val="dk1"/>
              </a:buClr>
              <a:buSzPts val="2200"/>
              <a:buChar char="–"/>
              <a:defRPr sz="2200"/>
            </a:lvl2pPr>
            <a:lvl3pPr indent="-349250" lvl="2" marL="1371600" algn="l">
              <a:spcBef>
                <a:spcPts val="400"/>
              </a:spcBef>
              <a:spcAft>
                <a:spcPts val="0"/>
              </a:spcAft>
              <a:buClr>
                <a:schemeClr val="dk1"/>
              </a:buClr>
              <a:buSzPts val="1900"/>
              <a:buChar char="•"/>
              <a:defRPr sz="1900"/>
            </a:lvl3pPr>
            <a:lvl4pPr indent="-330200" lvl="3" marL="1828800" algn="l">
              <a:spcBef>
                <a:spcPts val="300"/>
              </a:spcBef>
              <a:spcAft>
                <a:spcPts val="0"/>
              </a:spcAft>
              <a:buClr>
                <a:schemeClr val="dk1"/>
              </a:buClr>
              <a:buSzPts val="1600"/>
              <a:buChar char="–"/>
              <a:defRPr sz="1600"/>
            </a:lvl4pPr>
            <a:lvl5pPr indent="-330200" lvl="4" marL="2286000" algn="l">
              <a:spcBef>
                <a:spcPts val="300"/>
              </a:spcBef>
              <a:spcAft>
                <a:spcPts val="0"/>
              </a:spcAft>
              <a:buClr>
                <a:schemeClr val="dk1"/>
              </a:buClr>
              <a:buSzPts val="1600"/>
              <a:buChar char="»"/>
              <a:defRPr sz="1600"/>
            </a:lvl5pPr>
            <a:lvl6pPr indent="-330200" lvl="5" marL="2743200" algn="l">
              <a:spcBef>
                <a:spcPts val="300"/>
              </a:spcBef>
              <a:spcAft>
                <a:spcPts val="0"/>
              </a:spcAft>
              <a:buClr>
                <a:schemeClr val="dk1"/>
              </a:buClr>
              <a:buSzPts val="1600"/>
              <a:buChar char="•"/>
              <a:defRPr sz="1600"/>
            </a:lvl6pPr>
            <a:lvl7pPr indent="-330200" lvl="6" marL="3200400" algn="l">
              <a:spcBef>
                <a:spcPts val="300"/>
              </a:spcBef>
              <a:spcAft>
                <a:spcPts val="0"/>
              </a:spcAft>
              <a:buClr>
                <a:schemeClr val="dk1"/>
              </a:buClr>
              <a:buSzPts val="1600"/>
              <a:buChar char="•"/>
              <a:defRPr sz="1600"/>
            </a:lvl7pPr>
            <a:lvl8pPr indent="-330200" lvl="7" marL="3657600" algn="l">
              <a:spcBef>
                <a:spcPts val="300"/>
              </a:spcBef>
              <a:spcAft>
                <a:spcPts val="0"/>
              </a:spcAft>
              <a:buClr>
                <a:schemeClr val="dk1"/>
              </a:buClr>
              <a:buSzPts val="1600"/>
              <a:buChar char="•"/>
              <a:defRPr sz="1600"/>
            </a:lvl8pPr>
            <a:lvl9pPr indent="-330200" lvl="8" marL="4114800" algn="l">
              <a:spcBef>
                <a:spcPts val="300"/>
              </a:spcBef>
              <a:spcAft>
                <a:spcPts val="0"/>
              </a:spcAft>
              <a:buClr>
                <a:schemeClr val="dk1"/>
              </a:buClr>
              <a:buSzPts val="1600"/>
              <a:buChar char="•"/>
              <a:defRPr sz="1600"/>
            </a:lvl9pPr>
          </a:lstStyle>
          <a:p/>
        </p:txBody>
      </p:sp>
      <p:sp>
        <p:nvSpPr>
          <p:cNvPr id="104" name="Google Shape;104;p21"/>
          <p:cNvSpPr txBox="1"/>
          <p:nvPr>
            <p:ph idx="2" type="body"/>
          </p:nvPr>
        </p:nvSpPr>
        <p:spPr>
          <a:xfrm>
            <a:off x="365760" y="1148080"/>
            <a:ext cx="2406650" cy="3752850"/>
          </a:xfrm>
          <a:prstGeom prst="rect">
            <a:avLst/>
          </a:prstGeom>
          <a:noFill/>
          <a:ln>
            <a:noFill/>
          </a:ln>
        </p:spPr>
        <p:txBody>
          <a:bodyPr anchorCtr="0" anchor="t" bIns="36550" lIns="73150" spcFirstLastPara="1" rIns="73150" wrap="square" tIns="36550">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1000"/>
              <a:buNone/>
              <a:defRPr sz="10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05" name="Google Shape;105;p21"/>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1"/>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1"/>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98720" y="3441360"/>
            <a:ext cx="13632900" cy="1347300"/>
          </a:xfrm>
          <a:prstGeom prst="rect">
            <a:avLst/>
          </a:prstGeom>
        </p:spPr>
        <p:txBody>
          <a:bodyPr anchorCtr="0" anchor="ctr" bIns="146300" lIns="146300" spcFirstLastPara="1" rIns="146300" wrap="square" tIns="146300">
            <a:norm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17" name="Google Shape;17;p3"/>
          <p:cNvSpPr txBox="1"/>
          <p:nvPr>
            <p:ph idx="12" type="sldNum"/>
          </p:nvPr>
        </p:nvSpPr>
        <p:spPr>
          <a:xfrm>
            <a:off x="12787126" y="7173750"/>
            <a:ext cx="1646400" cy="916800"/>
          </a:xfrm>
          <a:prstGeom prst="rect">
            <a:avLst/>
          </a:prstGeom>
        </p:spPr>
        <p:txBody>
          <a:bodyPr anchorCtr="0" anchor="ctr" bIns="146300" lIns="146300" spcFirstLastPara="1" rIns="146300" wrap="square" tIns="1463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8" name="Shape 108"/>
        <p:cNvGrpSpPr/>
        <p:nvPr/>
      </p:nvGrpSpPr>
      <p:grpSpPr>
        <a:xfrm>
          <a:off x="0" y="0"/>
          <a:ext cx="0" cy="0"/>
          <a:chOff x="0" y="0"/>
          <a:chExt cx="0" cy="0"/>
        </a:xfrm>
      </p:grpSpPr>
      <p:sp>
        <p:nvSpPr>
          <p:cNvPr id="109" name="Google Shape;109;p22"/>
          <p:cNvSpPr txBox="1"/>
          <p:nvPr>
            <p:ph type="title"/>
          </p:nvPr>
        </p:nvSpPr>
        <p:spPr>
          <a:xfrm>
            <a:off x="1433830" y="3840480"/>
            <a:ext cx="4389120" cy="453390"/>
          </a:xfrm>
          <a:prstGeom prst="rect">
            <a:avLst/>
          </a:prstGeom>
          <a:noFill/>
          <a:ln>
            <a:noFill/>
          </a:ln>
        </p:spPr>
        <p:txBody>
          <a:bodyPr anchorCtr="0" anchor="b" bIns="36550" lIns="73150" spcFirstLastPara="1" rIns="73150" wrap="square" tIns="36550">
            <a:normAutofit/>
          </a:bodyPr>
          <a:lstStyle>
            <a:lvl1pPr lvl="0" algn="l">
              <a:spcBef>
                <a:spcPts val="0"/>
              </a:spcBef>
              <a:spcAft>
                <a:spcPts val="0"/>
              </a:spcAft>
              <a:buClr>
                <a:schemeClr val="dk1"/>
              </a:buClr>
              <a:buSzPts val="1600"/>
              <a:buFont typeface="Calibri"/>
              <a:buNone/>
              <a:defRPr b="1" sz="1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2"/>
          <p:cNvSpPr/>
          <p:nvPr>
            <p:ph idx="2" type="pic"/>
          </p:nvPr>
        </p:nvSpPr>
        <p:spPr>
          <a:xfrm>
            <a:off x="1433830" y="490220"/>
            <a:ext cx="4389120" cy="3291840"/>
          </a:xfrm>
          <a:prstGeom prst="rect">
            <a:avLst/>
          </a:prstGeom>
          <a:noFill/>
          <a:ln>
            <a:noFill/>
          </a:ln>
        </p:spPr>
      </p:sp>
      <p:sp>
        <p:nvSpPr>
          <p:cNvPr id="111" name="Google Shape;111;p22"/>
          <p:cNvSpPr txBox="1"/>
          <p:nvPr>
            <p:ph idx="1" type="body"/>
          </p:nvPr>
        </p:nvSpPr>
        <p:spPr>
          <a:xfrm>
            <a:off x="1433830" y="4293870"/>
            <a:ext cx="4389120" cy="643890"/>
          </a:xfrm>
          <a:prstGeom prst="rect">
            <a:avLst/>
          </a:prstGeom>
          <a:noFill/>
          <a:ln>
            <a:noFill/>
          </a:ln>
        </p:spPr>
        <p:txBody>
          <a:bodyPr anchorCtr="0" anchor="t" bIns="36550" lIns="73150" spcFirstLastPara="1" rIns="73150" wrap="square" tIns="36550">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1000"/>
              <a:buNone/>
              <a:defRPr sz="10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112" name="Google Shape;112;p22"/>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5" name="Shape 115"/>
        <p:cNvGrpSpPr/>
        <p:nvPr/>
      </p:nvGrpSpPr>
      <p:grpSpPr>
        <a:xfrm>
          <a:off x="0" y="0"/>
          <a:ext cx="0" cy="0"/>
          <a:chOff x="0" y="0"/>
          <a:chExt cx="0" cy="0"/>
        </a:xfrm>
      </p:grpSpPr>
      <p:sp>
        <p:nvSpPr>
          <p:cNvPr id="116" name="Google Shape;116;p23"/>
          <p:cNvSpPr txBox="1"/>
          <p:nvPr>
            <p:ph type="title"/>
          </p:nvPr>
        </p:nvSpPr>
        <p:spPr>
          <a:xfrm>
            <a:off x="365760" y="219710"/>
            <a:ext cx="6583680" cy="914400"/>
          </a:xfrm>
          <a:prstGeom prst="rect">
            <a:avLst/>
          </a:prstGeom>
          <a:noFill/>
          <a:ln>
            <a:noFill/>
          </a:ln>
        </p:spPr>
        <p:txBody>
          <a:bodyPr anchorCtr="0" anchor="ctr" bIns="36550" lIns="73150" spcFirstLastPara="1" rIns="73150" wrap="square" tIns="3655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23"/>
          <p:cNvSpPr txBox="1"/>
          <p:nvPr>
            <p:ph idx="1" type="body"/>
          </p:nvPr>
        </p:nvSpPr>
        <p:spPr>
          <a:xfrm rot="5400000">
            <a:off x="1847215" y="-201295"/>
            <a:ext cx="3620770" cy="6583680"/>
          </a:xfrm>
          <a:prstGeom prst="rect">
            <a:avLst/>
          </a:prstGeom>
          <a:noFill/>
          <a:ln>
            <a:noFill/>
          </a:ln>
        </p:spPr>
        <p:txBody>
          <a:bodyPr anchorCtr="0" anchor="t" bIns="36550" lIns="73150" spcFirstLastPara="1" rIns="73150" wrap="square" tIns="36550">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18" name="Google Shape;118;p23"/>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3"/>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1" name="Shape 121"/>
        <p:cNvGrpSpPr/>
        <p:nvPr/>
      </p:nvGrpSpPr>
      <p:grpSpPr>
        <a:xfrm>
          <a:off x="0" y="0"/>
          <a:ext cx="0" cy="0"/>
          <a:chOff x="0" y="0"/>
          <a:chExt cx="0" cy="0"/>
        </a:xfrm>
      </p:grpSpPr>
      <p:sp>
        <p:nvSpPr>
          <p:cNvPr id="122" name="Google Shape;122;p24"/>
          <p:cNvSpPr txBox="1"/>
          <p:nvPr>
            <p:ph type="title"/>
          </p:nvPr>
        </p:nvSpPr>
        <p:spPr>
          <a:xfrm rot="5400000">
            <a:off x="3785870" y="1737360"/>
            <a:ext cx="4681220" cy="1645920"/>
          </a:xfrm>
          <a:prstGeom prst="rect">
            <a:avLst/>
          </a:prstGeom>
          <a:noFill/>
          <a:ln>
            <a:noFill/>
          </a:ln>
        </p:spPr>
        <p:txBody>
          <a:bodyPr anchorCtr="0" anchor="ctr" bIns="36550" lIns="73150" spcFirstLastPara="1" rIns="73150" wrap="square" tIns="36550">
            <a:normAutofit/>
          </a:bodyPr>
          <a:lstStyle>
            <a:lvl1pPr lvl="0" algn="ctr">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4"/>
          <p:cNvSpPr txBox="1"/>
          <p:nvPr>
            <p:ph idx="1" type="body"/>
          </p:nvPr>
        </p:nvSpPr>
        <p:spPr>
          <a:xfrm rot="5400000">
            <a:off x="433070" y="152400"/>
            <a:ext cx="4681220" cy="4815840"/>
          </a:xfrm>
          <a:prstGeom prst="rect">
            <a:avLst/>
          </a:prstGeom>
          <a:noFill/>
          <a:ln>
            <a:noFill/>
          </a:ln>
        </p:spPr>
        <p:txBody>
          <a:bodyPr anchorCtr="0" anchor="t" bIns="36550" lIns="73150" spcFirstLastPara="1" rIns="73150" wrap="square" tIns="36550">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24" name="Google Shape;124;p24"/>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4"/>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4"/>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498720" y="712040"/>
            <a:ext cx="13632900" cy="916800"/>
          </a:xfrm>
          <a:prstGeom prst="rect">
            <a:avLst/>
          </a:prstGeom>
        </p:spPr>
        <p:txBody>
          <a:bodyPr anchorCtr="0" anchor="t" bIns="146300" lIns="146300" spcFirstLastPara="1" rIns="146300" wrap="square" tIns="146300">
            <a:normAutofit/>
          </a:bodyPr>
          <a:lstStyle>
            <a:lvl1pPr lvl="0">
              <a:spcBef>
                <a:spcPts val="0"/>
              </a:spcBef>
              <a:spcAft>
                <a:spcPts val="0"/>
              </a:spcAft>
              <a:buSzPts val="4600"/>
              <a:buNone/>
              <a:defRPr/>
            </a:lvl1pPr>
            <a:lvl2pPr lvl="1">
              <a:spcBef>
                <a:spcPts val="0"/>
              </a:spcBef>
              <a:spcAft>
                <a:spcPts val="0"/>
              </a:spcAft>
              <a:buSzPts val="4600"/>
              <a:buNone/>
              <a:defRPr/>
            </a:lvl2pPr>
            <a:lvl3pPr lvl="2">
              <a:spcBef>
                <a:spcPts val="0"/>
              </a:spcBef>
              <a:spcAft>
                <a:spcPts val="0"/>
              </a:spcAft>
              <a:buSzPts val="4600"/>
              <a:buNone/>
              <a:defRPr/>
            </a:lvl3pPr>
            <a:lvl4pPr lvl="3">
              <a:spcBef>
                <a:spcPts val="0"/>
              </a:spcBef>
              <a:spcAft>
                <a:spcPts val="0"/>
              </a:spcAft>
              <a:buSzPts val="4600"/>
              <a:buNone/>
              <a:defRPr/>
            </a:lvl4pPr>
            <a:lvl5pPr lvl="4">
              <a:spcBef>
                <a:spcPts val="0"/>
              </a:spcBef>
              <a:spcAft>
                <a:spcPts val="0"/>
              </a:spcAft>
              <a:buSzPts val="4600"/>
              <a:buNone/>
              <a:defRPr/>
            </a:lvl5pPr>
            <a:lvl6pPr lvl="5">
              <a:spcBef>
                <a:spcPts val="0"/>
              </a:spcBef>
              <a:spcAft>
                <a:spcPts val="0"/>
              </a:spcAft>
              <a:buSzPts val="4600"/>
              <a:buNone/>
              <a:defRPr/>
            </a:lvl6pPr>
            <a:lvl7pPr lvl="6">
              <a:spcBef>
                <a:spcPts val="0"/>
              </a:spcBef>
              <a:spcAft>
                <a:spcPts val="0"/>
              </a:spcAft>
              <a:buSzPts val="4600"/>
              <a:buNone/>
              <a:defRPr/>
            </a:lvl7pPr>
            <a:lvl8pPr lvl="7">
              <a:spcBef>
                <a:spcPts val="0"/>
              </a:spcBef>
              <a:spcAft>
                <a:spcPts val="0"/>
              </a:spcAft>
              <a:buSzPts val="4600"/>
              <a:buNone/>
              <a:defRPr/>
            </a:lvl8pPr>
            <a:lvl9pPr lvl="8">
              <a:spcBef>
                <a:spcPts val="0"/>
              </a:spcBef>
              <a:spcAft>
                <a:spcPts val="0"/>
              </a:spcAft>
              <a:buSzPts val="4600"/>
              <a:buNone/>
              <a:defRPr/>
            </a:lvl9pPr>
          </a:lstStyle>
          <a:p/>
        </p:txBody>
      </p:sp>
      <p:sp>
        <p:nvSpPr>
          <p:cNvPr id="20" name="Google Shape;20;p4"/>
          <p:cNvSpPr txBox="1"/>
          <p:nvPr>
            <p:ph idx="1" type="body"/>
          </p:nvPr>
        </p:nvSpPr>
        <p:spPr>
          <a:xfrm>
            <a:off x="498720" y="1843960"/>
            <a:ext cx="13632900" cy="5466600"/>
          </a:xfrm>
          <a:prstGeom prst="rect">
            <a:avLst/>
          </a:prstGeom>
        </p:spPr>
        <p:txBody>
          <a:bodyPr anchorCtr="0" anchor="t" bIns="146300" lIns="146300" spcFirstLastPara="1" rIns="146300" wrap="square" tIns="146300">
            <a:normAutofit/>
          </a:bodyPr>
          <a:lstStyle>
            <a:lvl1pPr indent="-406400" lvl="0" marL="457200">
              <a:spcBef>
                <a:spcPts val="0"/>
              </a:spcBef>
              <a:spcAft>
                <a:spcPts val="0"/>
              </a:spcAft>
              <a:buSzPts val="28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21" name="Google Shape;21;p4"/>
          <p:cNvSpPr txBox="1"/>
          <p:nvPr>
            <p:ph idx="12" type="sldNum"/>
          </p:nvPr>
        </p:nvSpPr>
        <p:spPr>
          <a:xfrm>
            <a:off x="12787126" y="7173750"/>
            <a:ext cx="1646400" cy="916800"/>
          </a:xfrm>
          <a:prstGeom prst="rect">
            <a:avLst/>
          </a:prstGeom>
        </p:spPr>
        <p:txBody>
          <a:bodyPr anchorCtr="0" anchor="ctr" bIns="146300" lIns="146300" spcFirstLastPara="1" rIns="146300" wrap="square" tIns="1463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498720" y="712040"/>
            <a:ext cx="13632900" cy="916800"/>
          </a:xfrm>
          <a:prstGeom prst="rect">
            <a:avLst/>
          </a:prstGeom>
        </p:spPr>
        <p:txBody>
          <a:bodyPr anchorCtr="0" anchor="t" bIns="146300" lIns="146300" spcFirstLastPara="1" rIns="146300" wrap="square" tIns="146300">
            <a:normAutofit/>
          </a:bodyPr>
          <a:lstStyle>
            <a:lvl1pPr lvl="0">
              <a:spcBef>
                <a:spcPts val="0"/>
              </a:spcBef>
              <a:spcAft>
                <a:spcPts val="0"/>
              </a:spcAft>
              <a:buSzPts val="4600"/>
              <a:buNone/>
              <a:defRPr/>
            </a:lvl1pPr>
            <a:lvl2pPr lvl="1">
              <a:spcBef>
                <a:spcPts val="0"/>
              </a:spcBef>
              <a:spcAft>
                <a:spcPts val="0"/>
              </a:spcAft>
              <a:buSzPts val="4600"/>
              <a:buNone/>
              <a:defRPr/>
            </a:lvl2pPr>
            <a:lvl3pPr lvl="2">
              <a:spcBef>
                <a:spcPts val="0"/>
              </a:spcBef>
              <a:spcAft>
                <a:spcPts val="0"/>
              </a:spcAft>
              <a:buSzPts val="4600"/>
              <a:buNone/>
              <a:defRPr/>
            </a:lvl3pPr>
            <a:lvl4pPr lvl="3">
              <a:spcBef>
                <a:spcPts val="0"/>
              </a:spcBef>
              <a:spcAft>
                <a:spcPts val="0"/>
              </a:spcAft>
              <a:buSzPts val="4600"/>
              <a:buNone/>
              <a:defRPr/>
            </a:lvl4pPr>
            <a:lvl5pPr lvl="4">
              <a:spcBef>
                <a:spcPts val="0"/>
              </a:spcBef>
              <a:spcAft>
                <a:spcPts val="0"/>
              </a:spcAft>
              <a:buSzPts val="4600"/>
              <a:buNone/>
              <a:defRPr/>
            </a:lvl5pPr>
            <a:lvl6pPr lvl="5">
              <a:spcBef>
                <a:spcPts val="0"/>
              </a:spcBef>
              <a:spcAft>
                <a:spcPts val="0"/>
              </a:spcAft>
              <a:buSzPts val="4600"/>
              <a:buNone/>
              <a:defRPr/>
            </a:lvl6pPr>
            <a:lvl7pPr lvl="6">
              <a:spcBef>
                <a:spcPts val="0"/>
              </a:spcBef>
              <a:spcAft>
                <a:spcPts val="0"/>
              </a:spcAft>
              <a:buSzPts val="4600"/>
              <a:buNone/>
              <a:defRPr/>
            </a:lvl7pPr>
            <a:lvl8pPr lvl="7">
              <a:spcBef>
                <a:spcPts val="0"/>
              </a:spcBef>
              <a:spcAft>
                <a:spcPts val="0"/>
              </a:spcAft>
              <a:buSzPts val="4600"/>
              <a:buNone/>
              <a:defRPr/>
            </a:lvl8pPr>
            <a:lvl9pPr lvl="8">
              <a:spcBef>
                <a:spcPts val="0"/>
              </a:spcBef>
              <a:spcAft>
                <a:spcPts val="0"/>
              </a:spcAft>
              <a:buSzPts val="4600"/>
              <a:buNone/>
              <a:defRPr/>
            </a:lvl9pPr>
          </a:lstStyle>
          <a:p/>
        </p:txBody>
      </p:sp>
      <p:sp>
        <p:nvSpPr>
          <p:cNvPr id="24" name="Google Shape;24;p5"/>
          <p:cNvSpPr txBox="1"/>
          <p:nvPr>
            <p:ph idx="1" type="body"/>
          </p:nvPr>
        </p:nvSpPr>
        <p:spPr>
          <a:xfrm>
            <a:off x="498720" y="1843960"/>
            <a:ext cx="6399900" cy="5466600"/>
          </a:xfrm>
          <a:prstGeom prst="rect">
            <a:avLst/>
          </a:prstGeom>
        </p:spPr>
        <p:txBody>
          <a:bodyPr anchorCtr="0" anchor="t" bIns="146300" lIns="146300" spcFirstLastPara="1" rIns="146300" wrap="square" tIns="146300">
            <a:normAutofit/>
          </a:bodyPr>
          <a:lstStyle>
            <a:lvl1pPr indent="-374650" lvl="0" marL="457200">
              <a:spcBef>
                <a:spcPts val="0"/>
              </a:spcBef>
              <a:spcAft>
                <a:spcPts val="0"/>
              </a:spcAft>
              <a:buSzPts val="2300"/>
              <a:buChar char="●"/>
              <a:defRPr sz="23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25" name="Google Shape;25;p5"/>
          <p:cNvSpPr txBox="1"/>
          <p:nvPr>
            <p:ph idx="2" type="body"/>
          </p:nvPr>
        </p:nvSpPr>
        <p:spPr>
          <a:xfrm>
            <a:off x="7731840" y="1843960"/>
            <a:ext cx="6399900" cy="5466600"/>
          </a:xfrm>
          <a:prstGeom prst="rect">
            <a:avLst/>
          </a:prstGeom>
        </p:spPr>
        <p:txBody>
          <a:bodyPr anchorCtr="0" anchor="t" bIns="146300" lIns="146300" spcFirstLastPara="1" rIns="146300" wrap="square" tIns="146300">
            <a:normAutofit/>
          </a:bodyPr>
          <a:lstStyle>
            <a:lvl1pPr indent="-374650" lvl="0" marL="457200">
              <a:spcBef>
                <a:spcPts val="0"/>
              </a:spcBef>
              <a:spcAft>
                <a:spcPts val="0"/>
              </a:spcAft>
              <a:buSzPts val="2300"/>
              <a:buChar char="●"/>
              <a:defRPr sz="23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26" name="Google Shape;26;p5"/>
          <p:cNvSpPr txBox="1"/>
          <p:nvPr>
            <p:ph idx="12" type="sldNum"/>
          </p:nvPr>
        </p:nvSpPr>
        <p:spPr>
          <a:xfrm>
            <a:off x="12787126" y="7173750"/>
            <a:ext cx="1646400" cy="916800"/>
          </a:xfrm>
          <a:prstGeom prst="rect">
            <a:avLst/>
          </a:prstGeom>
        </p:spPr>
        <p:txBody>
          <a:bodyPr anchorCtr="0" anchor="ctr" bIns="146300" lIns="146300" spcFirstLastPara="1" rIns="146300" wrap="square" tIns="1463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498720" y="712040"/>
            <a:ext cx="13632900" cy="916800"/>
          </a:xfrm>
          <a:prstGeom prst="rect">
            <a:avLst/>
          </a:prstGeom>
        </p:spPr>
        <p:txBody>
          <a:bodyPr anchorCtr="0" anchor="t" bIns="146300" lIns="146300" spcFirstLastPara="1" rIns="146300" wrap="square" tIns="146300">
            <a:normAutofit/>
          </a:bodyPr>
          <a:lstStyle>
            <a:lvl1pPr lvl="0">
              <a:spcBef>
                <a:spcPts val="0"/>
              </a:spcBef>
              <a:spcAft>
                <a:spcPts val="0"/>
              </a:spcAft>
              <a:buSzPts val="4600"/>
              <a:buNone/>
              <a:defRPr/>
            </a:lvl1pPr>
            <a:lvl2pPr lvl="1">
              <a:spcBef>
                <a:spcPts val="0"/>
              </a:spcBef>
              <a:spcAft>
                <a:spcPts val="0"/>
              </a:spcAft>
              <a:buSzPts val="4600"/>
              <a:buNone/>
              <a:defRPr/>
            </a:lvl2pPr>
            <a:lvl3pPr lvl="2">
              <a:spcBef>
                <a:spcPts val="0"/>
              </a:spcBef>
              <a:spcAft>
                <a:spcPts val="0"/>
              </a:spcAft>
              <a:buSzPts val="4600"/>
              <a:buNone/>
              <a:defRPr/>
            </a:lvl3pPr>
            <a:lvl4pPr lvl="3">
              <a:spcBef>
                <a:spcPts val="0"/>
              </a:spcBef>
              <a:spcAft>
                <a:spcPts val="0"/>
              </a:spcAft>
              <a:buSzPts val="4600"/>
              <a:buNone/>
              <a:defRPr/>
            </a:lvl4pPr>
            <a:lvl5pPr lvl="4">
              <a:spcBef>
                <a:spcPts val="0"/>
              </a:spcBef>
              <a:spcAft>
                <a:spcPts val="0"/>
              </a:spcAft>
              <a:buSzPts val="4600"/>
              <a:buNone/>
              <a:defRPr/>
            </a:lvl5pPr>
            <a:lvl6pPr lvl="5">
              <a:spcBef>
                <a:spcPts val="0"/>
              </a:spcBef>
              <a:spcAft>
                <a:spcPts val="0"/>
              </a:spcAft>
              <a:buSzPts val="4600"/>
              <a:buNone/>
              <a:defRPr/>
            </a:lvl6pPr>
            <a:lvl7pPr lvl="6">
              <a:spcBef>
                <a:spcPts val="0"/>
              </a:spcBef>
              <a:spcAft>
                <a:spcPts val="0"/>
              </a:spcAft>
              <a:buSzPts val="4600"/>
              <a:buNone/>
              <a:defRPr/>
            </a:lvl7pPr>
            <a:lvl8pPr lvl="7">
              <a:spcBef>
                <a:spcPts val="0"/>
              </a:spcBef>
              <a:spcAft>
                <a:spcPts val="0"/>
              </a:spcAft>
              <a:buSzPts val="4600"/>
              <a:buNone/>
              <a:defRPr/>
            </a:lvl8pPr>
            <a:lvl9pPr lvl="8">
              <a:spcBef>
                <a:spcPts val="0"/>
              </a:spcBef>
              <a:spcAft>
                <a:spcPts val="0"/>
              </a:spcAft>
              <a:buSzPts val="4600"/>
              <a:buNone/>
              <a:defRPr/>
            </a:lvl9pPr>
          </a:lstStyle>
          <a:p/>
        </p:txBody>
      </p:sp>
      <p:sp>
        <p:nvSpPr>
          <p:cNvPr id="29" name="Google Shape;29;p6"/>
          <p:cNvSpPr txBox="1"/>
          <p:nvPr>
            <p:ph idx="12" type="sldNum"/>
          </p:nvPr>
        </p:nvSpPr>
        <p:spPr>
          <a:xfrm>
            <a:off x="12787126" y="7173750"/>
            <a:ext cx="1646400" cy="916800"/>
          </a:xfrm>
          <a:prstGeom prst="rect">
            <a:avLst/>
          </a:prstGeom>
        </p:spPr>
        <p:txBody>
          <a:bodyPr anchorCtr="0" anchor="ctr" bIns="146300" lIns="146300" spcFirstLastPara="1" rIns="146300" wrap="square" tIns="1463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498720" y="888960"/>
            <a:ext cx="4492800" cy="1209300"/>
          </a:xfrm>
          <a:prstGeom prst="rect">
            <a:avLst/>
          </a:prstGeom>
        </p:spPr>
        <p:txBody>
          <a:bodyPr anchorCtr="0" anchor="b" bIns="146300" lIns="146300" spcFirstLastPara="1" rIns="146300" wrap="square" tIns="146300">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p:txBody>
      </p:sp>
      <p:sp>
        <p:nvSpPr>
          <p:cNvPr id="32" name="Google Shape;32;p7"/>
          <p:cNvSpPr txBox="1"/>
          <p:nvPr>
            <p:ph idx="1" type="body"/>
          </p:nvPr>
        </p:nvSpPr>
        <p:spPr>
          <a:xfrm>
            <a:off x="498720" y="2223360"/>
            <a:ext cx="4492800" cy="5087100"/>
          </a:xfrm>
          <a:prstGeom prst="rect">
            <a:avLst/>
          </a:prstGeom>
        </p:spPr>
        <p:txBody>
          <a:bodyPr anchorCtr="0" anchor="t" bIns="146300" lIns="146300" spcFirstLastPara="1" rIns="146300" wrap="square" tIns="146300">
            <a:normAutofit/>
          </a:bodyPr>
          <a:lstStyle>
            <a:lvl1pPr indent="-355600" lvl="0" marL="457200">
              <a:spcBef>
                <a:spcPts val="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3" name="Google Shape;33;p7"/>
          <p:cNvSpPr txBox="1"/>
          <p:nvPr>
            <p:ph idx="12" type="sldNum"/>
          </p:nvPr>
        </p:nvSpPr>
        <p:spPr>
          <a:xfrm>
            <a:off x="12787126" y="7173750"/>
            <a:ext cx="1646400" cy="916800"/>
          </a:xfrm>
          <a:prstGeom prst="rect">
            <a:avLst/>
          </a:prstGeom>
        </p:spPr>
        <p:txBody>
          <a:bodyPr anchorCtr="0" anchor="ctr" bIns="146300" lIns="146300" spcFirstLastPara="1" rIns="146300" wrap="square" tIns="1463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784400" y="720240"/>
            <a:ext cx="10188600" cy="6545700"/>
          </a:xfrm>
          <a:prstGeom prst="rect">
            <a:avLst/>
          </a:prstGeom>
        </p:spPr>
        <p:txBody>
          <a:bodyPr anchorCtr="0" anchor="ctr" bIns="146300" lIns="146300" spcFirstLastPara="1" rIns="146300" wrap="square" tIns="146300">
            <a:normAutofit/>
          </a:bodyPr>
          <a:lstStyle>
            <a:lvl1pPr lvl="0">
              <a:spcBef>
                <a:spcPts val="0"/>
              </a:spcBef>
              <a:spcAft>
                <a:spcPts val="0"/>
              </a:spcAft>
              <a:buSzPts val="7600"/>
              <a:buNone/>
              <a:defRPr sz="7600"/>
            </a:lvl1pPr>
            <a:lvl2pPr lvl="1">
              <a:spcBef>
                <a:spcPts val="0"/>
              </a:spcBef>
              <a:spcAft>
                <a:spcPts val="0"/>
              </a:spcAft>
              <a:buSzPts val="7600"/>
              <a:buNone/>
              <a:defRPr sz="7600"/>
            </a:lvl2pPr>
            <a:lvl3pPr lvl="2">
              <a:spcBef>
                <a:spcPts val="0"/>
              </a:spcBef>
              <a:spcAft>
                <a:spcPts val="0"/>
              </a:spcAft>
              <a:buSzPts val="7600"/>
              <a:buNone/>
              <a:defRPr sz="7600"/>
            </a:lvl3pPr>
            <a:lvl4pPr lvl="3">
              <a:spcBef>
                <a:spcPts val="0"/>
              </a:spcBef>
              <a:spcAft>
                <a:spcPts val="0"/>
              </a:spcAft>
              <a:buSzPts val="7600"/>
              <a:buNone/>
              <a:defRPr sz="7600"/>
            </a:lvl4pPr>
            <a:lvl5pPr lvl="4">
              <a:spcBef>
                <a:spcPts val="0"/>
              </a:spcBef>
              <a:spcAft>
                <a:spcPts val="0"/>
              </a:spcAft>
              <a:buSzPts val="7600"/>
              <a:buNone/>
              <a:defRPr sz="7600"/>
            </a:lvl5pPr>
            <a:lvl6pPr lvl="5">
              <a:spcBef>
                <a:spcPts val="0"/>
              </a:spcBef>
              <a:spcAft>
                <a:spcPts val="0"/>
              </a:spcAft>
              <a:buSzPts val="7600"/>
              <a:buNone/>
              <a:defRPr sz="7600"/>
            </a:lvl6pPr>
            <a:lvl7pPr lvl="6">
              <a:spcBef>
                <a:spcPts val="0"/>
              </a:spcBef>
              <a:spcAft>
                <a:spcPts val="0"/>
              </a:spcAft>
              <a:buSzPts val="7600"/>
              <a:buNone/>
              <a:defRPr sz="7600"/>
            </a:lvl7pPr>
            <a:lvl8pPr lvl="7">
              <a:spcBef>
                <a:spcPts val="0"/>
              </a:spcBef>
              <a:spcAft>
                <a:spcPts val="0"/>
              </a:spcAft>
              <a:buSzPts val="7600"/>
              <a:buNone/>
              <a:defRPr sz="7600"/>
            </a:lvl8pPr>
            <a:lvl9pPr lvl="8">
              <a:spcBef>
                <a:spcPts val="0"/>
              </a:spcBef>
              <a:spcAft>
                <a:spcPts val="0"/>
              </a:spcAft>
              <a:buSzPts val="7600"/>
              <a:buNone/>
              <a:defRPr sz="7600"/>
            </a:lvl9pPr>
          </a:lstStyle>
          <a:p/>
        </p:txBody>
      </p:sp>
      <p:sp>
        <p:nvSpPr>
          <p:cNvPr id="36" name="Google Shape;36;p8"/>
          <p:cNvSpPr txBox="1"/>
          <p:nvPr>
            <p:ph idx="12" type="sldNum"/>
          </p:nvPr>
        </p:nvSpPr>
        <p:spPr>
          <a:xfrm>
            <a:off x="12787126" y="7173750"/>
            <a:ext cx="1646400" cy="916800"/>
          </a:xfrm>
          <a:prstGeom prst="rect">
            <a:avLst/>
          </a:prstGeom>
        </p:spPr>
        <p:txBody>
          <a:bodyPr anchorCtr="0" anchor="ctr" bIns="146300" lIns="146300" spcFirstLastPara="1" rIns="146300" wrap="square" tIns="1463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7315200" y="-200"/>
            <a:ext cx="7315200" cy="8229600"/>
          </a:xfrm>
          <a:prstGeom prst="rect">
            <a:avLst/>
          </a:prstGeom>
          <a:solidFill>
            <a:schemeClr val="lt2"/>
          </a:solidFill>
          <a:ln>
            <a:noFill/>
          </a:ln>
        </p:spPr>
        <p:txBody>
          <a:bodyPr anchorCtr="0" anchor="ctr" bIns="146300" lIns="146300" spcFirstLastPara="1" rIns="146300" wrap="square" tIns="146300">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424800" y="1973080"/>
            <a:ext cx="6472500" cy="2371200"/>
          </a:xfrm>
          <a:prstGeom prst="rect">
            <a:avLst/>
          </a:prstGeom>
        </p:spPr>
        <p:txBody>
          <a:bodyPr anchorCtr="0" anchor="b" bIns="146300" lIns="146300" spcFirstLastPara="1" rIns="146300" wrap="square" tIns="146300">
            <a:normAutofit/>
          </a:bodyPr>
          <a:lstStyle>
            <a:lvl1pPr lvl="0" algn="ctr">
              <a:spcBef>
                <a:spcPts val="0"/>
              </a:spcBef>
              <a:spcAft>
                <a:spcPts val="0"/>
              </a:spcAft>
              <a:buSzPts val="6600"/>
              <a:buNone/>
              <a:defRPr sz="6600"/>
            </a:lvl1pPr>
            <a:lvl2pPr lvl="1" algn="ctr">
              <a:spcBef>
                <a:spcPts val="0"/>
              </a:spcBef>
              <a:spcAft>
                <a:spcPts val="0"/>
              </a:spcAft>
              <a:buSzPts val="6600"/>
              <a:buNone/>
              <a:defRPr sz="6600"/>
            </a:lvl2pPr>
            <a:lvl3pPr lvl="2" algn="ctr">
              <a:spcBef>
                <a:spcPts val="0"/>
              </a:spcBef>
              <a:spcAft>
                <a:spcPts val="0"/>
              </a:spcAft>
              <a:buSzPts val="6600"/>
              <a:buNone/>
              <a:defRPr sz="6600"/>
            </a:lvl3pPr>
            <a:lvl4pPr lvl="3" algn="ctr">
              <a:spcBef>
                <a:spcPts val="0"/>
              </a:spcBef>
              <a:spcAft>
                <a:spcPts val="0"/>
              </a:spcAft>
              <a:buSzPts val="6600"/>
              <a:buNone/>
              <a:defRPr sz="6600"/>
            </a:lvl4pPr>
            <a:lvl5pPr lvl="4" algn="ctr">
              <a:spcBef>
                <a:spcPts val="0"/>
              </a:spcBef>
              <a:spcAft>
                <a:spcPts val="0"/>
              </a:spcAft>
              <a:buSzPts val="6600"/>
              <a:buNone/>
              <a:defRPr sz="6600"/>
            </a:lvl5pPr>
            <a:lvl6pPr lvl="5" algn="ctr">
              <a:spcBef>
                <a:spcPts val="0"/>
              </a:spcBef>
              <a:spcAft>
                <a:spcPts val="0"/>
              </a:spcAft>
              <a:buSzPts val="6600"/>
              <a:buNone/>
              <a:defRPr sz="6600"/>
            </a:lvl6pPr>
            <a:lvl7pPr lvl="6" algn="ctr">
              <a:spcBef>
                <a:spcPts val="0"/>
              </a:spcBef>
              <a:spcAft>
                <a:spcPts val="0"/>
              </a:spcAft>
              <a:buSzPts val="6600"/>
              <a:buNone/>
              <a:defRPr sz="6600"/>
            </a:lvl7pPr>
            <a:lvl8pPr lvl="7" algn="ctr">
              <a:spcBef>
                <a:spcPts val="0"/>
              </a:spcBef>
              <a:spcAft>
                <a:spcPts val="0"/>
              </a:spcAft>
              <a:buSzPts val="6600"/>
              <a:buNone/>
              <a:defRPr sz="6600"/>
            </a:lvl8pPr>
            <a:lvl9pPr lvl="8" algn="ctr">
              <a:spcBef>
                <a:spcPts val="0"/>
              </a:spcBef>
              <a:spcAft>
                <a:spcPts val="0"/>
              </a:spcAft>
              <a:buSzPts val="6600"/>
              <a:buNone/>
              <a:defRPr sz="6600"/>
            </a:lvl9pPr>
          </a:lstStyle>
          <a:p/>
        </p:txBody>
      </p:sp>
      <p:sp>
        <p:nvSpPr>
          <p:cNvPr id="40" name="Google Shape;40;p9"/>
          <p:cNvSpPr txBox="1"/>
          <p:nvPr>
            <p:ph idx="1" type="subTitle"/>
          </p:nvPr>
        </p:nvSpPr>
        <p:spPr>
          <a:xfrm>
            <a:off x="424800" y="4484920"/>
            <a:ext cx="6472500" cy="1975800"/>
          </a:xfrm>
          <a:prstGeom prst="rect">
            <a:avLst/>
          </a:prstGeom>
        </p:spPr>
        <p:txBody>
          <a:bodyPr anchorCtr="0" anchor="t" bIns="146300" lIns="146300" spcFirstLastPara="1" rIns="146300" wrap="square" tIns="146300">
            <a:normAutofit/>
          </a:bodyPr>
          <a:lstStyle>
            <a:lvl1pPr lvl="0" algn="ctr">
              <a:lnSpc>
                <a:spcPct val="100000"/>
              </a:lnSpc>
              <a:spcBef>
                <a:spcPts val="0"/>
              </a:spcBef>
              <a:spcAft>
                <a:spcPts val="0"/>
              </a:spcAft>
              <a:buSzPts val="3300"/>
              <a:buNone/>
              <a:defRPr sz="3300"/>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p:txBody>
      </p:sp>
      <p:sp>
        <p:nvSpPr>
          <p:cNvPr id="41" name="Google Shape;41;p9"/>
          <p:cNvSpPr txBox="1"/>
          <p:nvPr>
            <p:ph idx="2" type="body"/>
          </p:nvPr>
        </p:nvSpPr>
        <p:spPr>
          <a:xfrm>
            <a:off x="7903200" y="1158520"/>
            <a:ext cx="6139500" cy="5912400"/>
          </a:xfrm>
          <a:prstGeom prst="rect">
            <a:avLst/>
          </a:prstGeom>
        </p:spPr>
        <p:txBody>
          <a:bodyPr anchorCtr="0" anchor="ctr" bIns="146300" lIns="146300" spcFirstLastPara="1" rIns="146300" wrap="square" tIns="146300">
            <a:normAutofit/>
          </a:bodyPr>
          <a:lstStyle>
            <a:lvl1pPr indent="-406400" lvl="0" marL="457200">
              <a:spcBef>
                <a:spcPts val="0"/>
              </a:spcBef>
              <a:spcAft>
                <a:spcPts val="0"/>
              </a:spcAft>
              <a:buSzPts val="2800"/>
              <a:buChar char="●"/>
              <a:defRPr/>
            </a:lvl1pPr>
            <a:lvl2pPr indent="-374650" lvl="1" marL="914400">
              <a:spcBef>
                <a:spcPts val="0"/>
              </a:spcBef>
              <a:spcAft>
                <a:spcPts val="0"/>
              </a:spcAft>
              <a:buSzPts val="2300"/>
              <a:buChar char="○"/>
              <a:defRPr/>
            </a:lvl2pPr>
            <a:lvl3pPr indent="-374650" lvl="2" marL="1371600">
              <a:spcBef>
                <a:spcPts val="0"/>
              </a:spcBef>
              <a:spcAft>
                <a:spcPts val="0"/>
              </a:spcAft>
              <a:buSzPts val="2300"/>
              <a:buChar char="■"/>
              <a:defRPr/>
            </a:lvl3pPr>
            <a:lvl4pPr indent="-374650" lvl="3" marL="1828800">
              <a:spcBef>
                <a:spcPts val="0"/>
              </a:spcBef>
              <a:spcAft>
                <a:spcPts val="0"/>
              </a:spcAft>
              <a:buSzPts val="2300"/>
              <a:buChar char="●"/>
              <a:defRPr/>
            </a:lvl4pPr>
            <a:lvl5pPr indent="-374650" lvl="4" marL="2286000">
              <a:spcBef>
                <a:spcPts val="0"/>
              </a:spcBef>
              <a:spcAft>
                <a:spcPts val="0"/>
              </a:spcAft>
              <a:buSzPts val="2300"/>
              <a:buChar char="○"/>
              <a:defRPr/>
            </a:lvl5pPr>
            <a:lvl6pPr indent="-374650" lvl="5" marL="2743200">
              <a:spcBef>
                <a:spcPts val="0"/>
              </a:spcBef>
              <a:spcAft>
                <a:spcPts val="0"/>
              </a:spcAft>
              <a:buSzPts val="2300"/>
              <a:buChar char="■"/>
              <a:defRPr/>
            </a:lvl6pPr>
            <a:lvl7pPr indent="-374650" lvl="6" marL="3200400">
              <a:spcBef>
                <a:spcPts val="0"/>
              </a:spcBef>
              <a:spcAft>
                <a:spcPts val="0"/>
              </a:spcAft>
              <a:buSzPts val="2300"/>
              <a:buChar char="●"/>
              <a:defRPr/>
            </a:lvl7pPr>
            <a:lvl8pPr indent="-374650" lvl="7" marL="3657600">
              <a:spcBef>
                <a:spcPts val="0"/>
              </a:spcBef>
              <a:spcAft>
                <a:spcPts val="0"/>
              </a:spcAft>
              <a:buSzPts val="2300"/>
              <a:buChar char="○"/>
              <a:defRPr/>
            </a:lvl8pPr>
            <a:lvl9pPr indent="-374650" lvl="8" marL="4114800">
              <a:spcBef>
                <a:spcPts val="0"/>
              </a:spcBef>
              <a:spcAft>
                <a:spcPts val="0"/>
              </a:spcAft>
              <a:buSzPts val="2300"/>
              <a:buChar char="■"/>
              <a:defRPr/>
            </a:lvl9pPr>
          </a:lstStyle>
          <a:p/>
        </p:txBody>
      </p:sp>
      <p:sp>
        <p:nvSpPr>
          <p:cNvPr id="42" name="Google Shape;42;p9"/>
          <p:cNvSpPr txBox="1"/>
          <p:nvPr>
            <p:ph idx="12" type="sldNum"/>
          </p:nvPr>
        </p:nvSpPr>
        <p:spPr>
          <a:xfrm>
            <a:off x="12787126" y="7173750"/>
            <a:ext cx="1646400" cy="916800"/>
          </a:xfrm>
          <a:prstGeom prst="rect">
            <a:avLst/>
          </a:prstGeom>
        </p:spPr>
        <p:txBody>
          <a:bodyPr anchorCtr="0" anchor="ctr" bIns="146300" lIns="146300" spcFirstLastPara="1" rIns="146300" wrap="square" tIns="1463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498720" y="6768920"/>
            <a:ext cx="9598200" cy="968400"/>
          </a:xfrm>
          <a:prstGeom prst="rect">
            <a:avLst/>
          </a:prstGeom>
        </p:spPr>
        <p:txBody>
          <a:bodyPr anchorCtr="0" anchor="ctr" bIns="146300" lIns="146300" spcFirstLastPara="1" rIns="146300" wrap="square" tIns="146300">
            <a:normAutofit/>
          </a:bodyPr>
          <a:lstStyle>
            <a:lvl1pPr indent="-228600" lvl="0" marL="457200">
              <a:lnSpc>
                <a:spcPct val="100000"/>
              </a:lnSpc>
              <a:spcBef>
                <a:spcPts val="0"/>
              </a:spcBef>
              <a:spcAft>
                <a:spcPts val="0"/>
              </a:spcAft>
              <a:buSzPts val="2800"/>
              <a:buNone/>
              <a:defRPr/>
            </a:lvl1pPr>
          </a:lstStyle>
          <a:p/>
        </p:txBody>
      </p:sp>
      <p:sp>
        <p:nvSpPr>
          <p:cNvPr id="45" name="Google Shape;45;p10"/>
          <p:cNvSpPr txBox="1"/>
          <p:nvPr>
            <p:ph idx="12" type="sldNum"/>
          </p:nvPr>
        </p:nvSpPr>
        <p:spPr>
          <a:xfrm>
            <a:off x="12787126" y="7173750"/>
            <a:ext cx="1646400" cy="916800"/>
          </a:xfrm>
          <a:prstGeom prst="rect">
            <a:avLst/>
          </a:prstGeom>
        </p:spPr>
        <p:txBody>
          <a:bodyPr anchorCtr="0" anchor="ctr" bIns="146300" lIns="146300" spcFirstLastPara="1" rIns="146300" wrap="square" tIns="1463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9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98720" y="712040"/>
            <a:ext cx="13632900" cy="916800"/>
          </a:xfrm>
          <a:prstGeom prst="rect">
            <a:avLst/>
          </a:prstGeom>
          <a:noFill/>
          <a:ln>
            <a:noFill/>
          </a:ln>
        </p:spPr>
        <p:txBody>
          <a:bodyPr anchorCtr="0" anchor="t" bIns="146300" lIns="146300" spcFirstLastPara="1" rIns="146300" wrap="square" tIns="146300">
            <a:normAutofit/>
          </a:bodyPr>
          <a:lstStyle>
            <a:lvl1pPr lvl="0">
              <a:spcBef>
                <a:spcPts val="0"/>
              </a:spcBef>
              <a:spcAft>
                <a:spcPts val="0"/>
              </a:spcAft>
              <a:buClr>
                <a:schemeClr val="dk1"/>
              </a:buClr>
              <a:buSzPts val="4600"/>
              <a:buNone/>
              <a:defRPr sz="4600">
                <a:solidFill>
                  <a:schemeClr val="dk1"/>
                </a:solidFill>
              </a:defRPr>
            </a:lvl1pPr>
            <a:lvl2pPr lvl="1">
              <a:spcBef>
                <a:spcPts val="0"/>
              </a:spcBef>
              <a:spcAft>
                <a:spcPts val="0"/>
              </a:spcAft>
              <a:buClr>
                <a:schemeClr val="dk1"/>
              </a:buClr>
              <a:buSzPts val="4600"/>
              <a:buNone/>
              <a:defRPr sz="4600">
                <a:solidFill>
                  <a:schemeClr val="dk1"/>
                </a:solidFill>
              </a:defRPr>
            </a:lvl2pPr>
            <a:lvl3pPr lvl="2">
              <a:spcBef>
                <a:spcPts val="0"/>
              </a:spcBef>
              <a:spcAft>
                <a:spcPts val="0"/>
              </a:spcAft>
              <a:buClr>
                <a:schemeClr val="dk1"/>
              </a:buClr>
              <a:buSzPts val="4600"/>
              <a:buNone/>
              <a:defRPr sz="4600">
                <a:solidFill>
                  <a:schemeClr val="dk1"/>
                </a:solidFill>
              </a:defRPr>
            </a:lvl3pPr>
            <a:lvl4pPr lvl="3">
              <a:spcBef>
                <a:spcPts val="0"/>
              </a:spcBef>
              <a:spcAft>
                <a:spcPts val="0"/>
              </a:spcAft>
              <a:buClr>
                <a:schemeClr val="dk1"/>
              </a:buClr>
              <a:buSzPts val="4600"/>
              <a:buNone/>
              <a:defRPr sz="4600">
                <a:solidFill>
                  <a:schemeClr val="dk1"/>
                </a:solidFill>
              </a:defRPr>
            </a:lvl4pPr>
            <a:lvl5pPr lvl="4">
              <a:spcBef>
                <a:spcPts val="0"/>
              </a:spcBef>
              <a:spcAft>
                <a:spcPts val="0"/>
              </a:spcAft>
              <a:buClr>
                <a:schemeClr val="dk1"/>
              </a:buClr>
              <a:buSzPts val="4600"/>
              <a:buNone/>
              <a:defRPr sz="4600">
                <a:solidFill>
                  <a:schemeClr val="dk1"/>
                </a:solidFill>
              </a:defRPr>
            </a:lvl5pPr>
            <a:lvl6pPr lvl="5">
              <a:spcBef>
                <a:spcPts val="0"/>
              </a:spcBef>
              <a:spcAft>
                <a:spcPts val="0"/>
              </a:spcAft>
              <a:buClr>
                <a:schemeClr val="dk1"/>
              </a:buClr>
              <a:buSzPts val="4600"/>
              <a:buNone/>
              <a:defRPr sz="4600">
                <a:solidFill>
                  <a:schemeClr val="dk1"/>
                </a:solidFill>
              </a:defRPr>
            </a:lvl6pPr>
            <a:lvl7pPr lvl="6">
              <a:spcBef>
                <a:spcPts val="0"/>
              </a:spcBef>
              <a:spcAft>
                <a:spcPts val="0"/>
              </a:spcAft>
              <a:buClr>
                <a:schemeClr val="dk1"/>
              </a:buClr>
              <a:buSzPts val="4600"/>
              <a:buNone/>
              <a:defRPr sz="4600">
                <a:solidFill>
                  <a:schemeClr val="dk1"/>
                </a:solidFill>
              </a:defRPr>
            </a:lvl7pPr>
            <a:lvl8pPr lvl="7">
              <a:spcBef>
                <a:spcPts val="0"/>
              </a:spcBef>
              <a:spcAft>
                <a:spcPts val="0"/>
              </a:spcAft>
              <a:buClr>
                <a:schemeClr val="dk1"/>
              </a:buClr>
              <a:buSzPts val="4600"/>
              <a:buNone/>
              <a:defRPr sz="4600">
                <a:solidFill>
                  <a:schemeClr val="dk1"/>
                </a:solidFill>
              </a:defRPr>
            </a:lvl8pPr>
            <a:lvl9pPr lvl="8">
              <a:spcBef>
                <a:spcPts val="0"/>
              </a:spcBef>
              <a:spcAft>
                <a:spcPts val="0"/>
              </a:spcAft>
              <a:buClr>
                <a:schemeClr val="dk1"/>
              </a:buClr>
              <a:buSzPts val="4600"/>
              <a:buNone/>
              <a:defRPr sz="4600">
                <a:solidFill>
                  <a:schemeClr val="dk1"/>
                </a:solidFill>
              </a:defRPr>
            </a:lvl9pPr>
          </a:lstStyle>
          <a:p/>
        </p:txBody>
      </p:sp>
      <p:sp>
        <p:nvSpPr>
          <p:cNvPr id="7" name="Google Shape;7;p1"/>
          <p:cNvSpPr txBox="1"/>
          <p:nvPr>
            <p:ph idx="1" type="body"/>
          </p:nvPr>
        </p:nvSpPr>
        <p:spPr>
          <a:xfrm>
            <a:off x="498720" y="1843960"/>
            <a:ext cx="13632900" cy="5466600"/>
          </a:xfrm>
          <a:prstGeom prst="rect">
            <a:avLst/>
          </a:prstGeom>
          <a:noFill/>
          <a:ln>
            <a:noFill/>
          </a:ln>
        </p:spPr>
        <p:txBody>
          <a:bodyPr anchorCtr="0" anchor="t" bIns="146300" lIns="146300" spcFirstLastPara="1" rIns="146300" wrap="square" tIns="146300">
            <a:normAutofit/>
          </a:bodyPr>
          <a:lstStyle>
            <a:lvl1pPr indent="-406400" lvl="0" marL="457200">
              <a:lnSpc>
                <a:spcPct val="115000"/>
              </a:lnSpc>
              <a:spcBef>
                <a:spcPts val="0"/>
              </a:spcBef>
              <a:spcAft>
                <a:spcPts val="0"/>
              </a:spcAft>
              <a:buClr>
                <a:schemeClr val="dk2"/>
              </a:buClr>
              <a:buSzPts val="2800"/>
              <a:buChar char="●"/>
              <a:defRPr sz="2800">
                <a:solidFill>
                  <a:schemeClr val="dk2"/>
                </a:solidFill>
              </a:defRPr>
            </a:lvl1pPr>
            <a:lvl2pPr indent="-374650" lvl="1" marL="914400">
              <a:lnSpc>
                <a:spcPct val="115000"/>
              </a:lnSpc>
              <a:spcBef>
                <a:spcPts val="0"/>
              </a:spcBef>
              <a:spcAft>
                <a:spcPts val="0"/>
              </a:spcAft>
              <a:buClr>
                <a:schemeClr val="dk2"/>
              </a:buClr>
              <a:buSzPts val="2300"/>
              <a:buChar char="○"/>
              <a:defRPr sz="2300">
                <a:solidFill>
                  <a:schemeClr val="dk2"/>
                </a:solidFill>
              </a:defRPr>
            </a:lvl2pPr>
            <a:lvl3pPr indent="-374650" lvl="2" marL="1371600">
              <a:lnSpc>
                <a:spcPct val="115000"/>
              </a:lnSpc>
              <a:spcBef>
                <a:spcPts val="0"/>
              </a:spcBef>
              <a:spcAft>
                <a:spcPts val="0"/>
              </a:spcAft>
              <a:buClr>
                <a:schemeClr val="dk2"/>
              </a:buClr>
              <a:buSzPts val="2300"/>
              <a:buChar char="■"/>
              <a:defRPr sz="2300">
                <a:solidFill>
                  <a:schemeClr val="dk2"/>
                </a:solidFill>
              </a:defRPr>
            </a:lvl3pPr>
            <a:lvl4pPr indent="-374650" lvl="3" marL="1828800">
              <a:lnSpc>
                <a:spcPct val="115000"/>
              </a:lnSpc>
              <a:spcBef>
                <a:spcPts val="0"/>
              </a:spcBef>
              <a:spcAft>
                <a:spcPts val="0"/>
              </a:spcAft>
              <a:buClr>
                <a:schemeClr val="dk2"/>
              </a:buClr>
              <a:buSzPts val="2300"/>
              <a:buChar char="●"/>
              <a:defRPr sz="2300">
                <a:solidFill>
                  <a:schemeClr val="dk2"/>
                </a:solidFill>
              </a:defRPr>
            </a:lvl4pPr>
            <a:lvl5pPr indent="-374650" lvl="4" marL="2286000">
              <a:lnSpc>
                <a:spcPct val="115000"/>
              </a:lnSpc>
              <a:spcBef>
                <a:spcPts val="0"/>
              </a:spcBef>
              <a:spcAft>
                <a:spcPts val="0"/>
              </a:spcAft>
              <a:buClr>
                <a:schemeClr val="dk2"/>
              </a:buClr>
              <a:buSzPts val="2300"/>
              <a:buChar char="○"/>
              <a:defRPr sz="2300">
                <a:solidFill>
                  <a:schemeClr val="dk2"/>
                </a:solidFill>
              </a:defRPr>
            </a:lvl5pPr>
            <a:lvl6pPr indent="-374650" lvl="5" marL="2743200">
              <a:lnSpc>
                <a:spcPct val="115000"/>
              </a:lnSpc>
              <a:spcBef>
                <a:spcPts val="0"/>
              </a:spcBef>
              <a:spcAft>
                <a:spcPts val="0"/>
              </a:spcAft>
              <a:buClr>
                <a:schemeClr val="dk2"/>
              </a:buClr>
              <a:buSzPts val="2300"/>
              <a:buChar char="■"/>
              <a:defRPr sz="2300">
                <a:solidFill>
                  <a:schemeClr val="dk2"/>
                </a:solidFill>
              </a:defRPr>
            </a:lvl6pPr>
            <a:lvl7pPr indent="-374650" lvl="6" marL="3200400">
              <a:lnSpc>
                <a:spcPct val="115000"/>
              </a:lnSpc>
              <a:spcBef>
                <a:spcPts val="0"/>
              </a:spcBef>
              <a:spcAft>
                <a:spcPts val="0"/>
              </a:spcAft>
              <a:buClr>
                <a:schemeClr val="dk2"/>
              </a:buClr>
              <a:buSzPts val="2300"/>
              <a:buChar char="●"/>
              <a:defRPr sz="2300">
                <a:solidFill>
                  <a:schemeClr val="dk2"/>
                </a:solidFill>
              </a:defRPr>
            </a:lvl7pPr>
            <a:lvl8pPr indent="-374650" lvl="7" marL="3657600">
              <a:lnSpc>
                <a:spcPct val="115000"/>
              </a:lnSpc>
              <a:spcBef>
                <a:spcPts val="0"/>
              </a:spcBef>
              <a:spcAft>
                <a:spcPts val="0"/>
              </a:spcAft>
              <a:buClr>
                <a:schemeClr val="dk2"/>
              </a:buClr>
              <a:buSzPts val="2300"/>
              <a:buChar char="○"/>
              <a:defRPr sz="2300">
                <a:solidFill>
                  <a:schemeClr val="dk2"/>
                </a:solidFill>
              </a:defRPr>
            </a:lvl8pPr>
            <a:lvl9pPr indent="-374650" lvl="8" marL="4114800">
              <a:lnSpc>
                <a:spcPct val="115000"/>
              </a:lnSpc>
              <a:spcBef>
                <a:spcPts val="0"/>
              </a:spcBef>
              <a:spcAft>
                <a:spcPts val="0"/>
              </a:spcAft>
              <a:buClr>
                <a:schemeClr val="dk2"/>
              </a:buClr>
              <a:buSzPts val="2300"/>
              <a:buChar char="■"/>
              <a:defRPr sz="2300">
                <a:solidFill>
                  <a:schemeClr val="dk2"/>
                </a:solidFill>
              </a:defRPr>
            </a:lvl9pPr>
          </a:lstStyle>
          <a:p/>
        </p:txBody>
      </p:sp>
      <p:sp>
        <p:nvSpPr>
          <p:cNvPr id="8" name="Google Shape;8;p1"/>
          <p:cNvSpPr txBox="1"/>
          <p:nvPr>
            <p:ph idx="12" type="sldNum"/>
          </p:nvPr>
        </p:nvSpPr>
        <p:spPr>
          <a:xfrm>
            <a:off x="12787126" y="7173750"/>
            <a:ext cx="1646400" cy="916800"/>
          </a:xfrm>
          <a:prstGeom prst="rect">
            <a:avLst/>
          </a:prstGeom>
          <a:noFill/>
          <a:ln>
            <a:noFill/>
          </a:ln>
        </p:spPr>
        <p:txBody>
          <a:bodyPr anchorCtr="0" anchor="ctr" bIns="146300" lIns="146300" spcFirstLastPara="1" rIns="146300" wrap="square" tIns="146300">
            <a:noAutofit/>
          </a:bodyPr>
          <a:lstStyle>
            <a:lvl1pPr lvl="0" algn="r">
              <a:buNone/>
              <a:defRPr sz="2200">
                <a:solidFill>
                  <a:schemeClr val="dk2"/>
                </a:solidFill>
                <a:latin typeface="Merriweather"/>
                <a:ea typeface="Merriweather"/>
                <a:cs typeface="Merriweather"/>
                <a:sym typeface="Merriweather"/>
              </a:defRPr>
            </a:lvl1pPr>
            <a:lvl2pPr lvl="1" algn="r">
              <a:buNone/>
              <a:defRPr sz="2200">
                <a:solidFill>
                  <a:schemeClr val="dk2"/>
                </a:solidFill>
                <a:latin typeface="Merriweather"/>
                <a:ea typeface="Merriweather"/>
                <a:cs typeface="Merriweather"/>
                <a:sym typeface="Merriweather"/>
              </a:defRPr>
            </a:lvl2pPr>
            <a:lvl3pPr lvl="2" algn="r">
              <a:buNone/>
              <a:defRPr sz="2200">
                <a:solidFill>
                  <a:schemeClr val="dk2"/>
                </a:solidFill>
                <a:latin typeface="Merriweather"/>
                <a:ea typeface="Merriweather"/>
                <a:cs typeface="Merriweather"/>
                <a:sym typeface="Merriweather"/>
              </a:defRPr>
            </a:lvl3pPr>
            <a:lvl4pPr lvl="3" algn="r">
              <a:buNone/>
              <a:defRPr sz="2200">
                <a:solidFill>
                  <a:schemeClr val="dk2"/>
                </a:solidFill>
                <a:latin typeface="Merriweather"/>
                <a:ea typeface="Merriweather"/>
                <a:cs typeface="Merriweather"/>
                <a:sym typeface="Merriweather"/>
              </a:defRPr>
            </a:lvl4pPr>
            <a:lvl5pPr lvl="4" algn="r">
              <a:buNone/>
              <a:defRPr sz="2200">
                <a:solidFill>
                  <a:schemeClr val="dk2"/>
                </a:solidFill>
                <a:latin typeface="Merriweather"/>
                <a:ea typeface="Merriweather"/>
                <a:cs typeface="Merriweather"/>
                <a:sym typeface="Merriweather"/>
              </a:defRPr>
            </a:lvl5pPr>
            <a:lvl6pPr lvl="5" algn="r">
              <a:buNone/>
              <a:defRPr sz="2200">
                <a:solidFill>
                  <a:schemeClr val="dk2"/>
                </a:solidFill>
                <a:latin typeface="Merriweather"/>
                <a:ea typeface="Merriweather"/>
                <a:cs typeface="Merriweather"/>
                <a:sym typeface="Merriweather"/>
              </a:defRPr>
            </a:lvl6pPr>
            <a:lvl7pPr lvl="6" algn="r">
              <a:buNone/>
              <a:defRPr sz="2200">
                <a:solidFill>
                  <a:schemeClr val="dk2"/>
                </a:solidFill>
                <a:latin typeface="Merriweather"/>
                <a:ea typeface="Merriweather"/>
                <a:cs typeface="Merriweather"/>
                <a:sym typeface="Merriweather"/>
              </a:defRPr>
            </a:lvl7pPr>
            <a:lvl8pPr lvl="7" algn="r">
              <a:buNone/>
              <a:defRPr sz="2200">
                <a:solidFill>
                  <a:schemeClr val="dk2"/>
                </a:solidFill>
                <a:latin typeface="Merriweather"/>
                <a:ea typeface="Merriweather"/>
                <a:cs typeface="Merriweather"/>
                <a:sym typeface="Merriweather"/>
              </a:defRPr>
            </a:lvl8pPr>
            <a:lvl9pPr lvl="8" algn="r">
              <a:buNone/>
              <a:defRPr sz="2200">
                <a:solidFill>
                  <a:schemeClr val="dk2"/>
                </a:solidFill>
                <a:latin typeface="Merriweather"/>
                <a:ea typeface="Merriweather"/>
                <a:cs typeface="Merriweather"/>
                <a:sym typeface="Merriweather"/>
              </a:defRPr>
            </a:lvl9pPr>
          </a:lstStyle>
          <a:p>
            <a:pPr indent="0" lvl="0" marL="0" rtl="0" algn="r">
              <a:spcBef>
                <a:spcPts val="0"/>
              </a:spcBef>
              <a:spcAft>
                <a:spcPts val="0"/>
              </a:spcAft>
              <a:buNone/>
            </a:pPr>
            <a:r>
              <a:rPr lang="en-GB"/>
              <a:t>Lyeen Tuscano</a:t>
            </a:r>
            <a:endParaRPr/>
          </a:p>
        </p:txBody>
      </p:sp>
      <p:sp>
        <p:nvSpPr>
          <p:cNvPr id="9" name="Google Shape;9;p1"/>
          <p:cNvSpPr txBox="1"/>
          <p:nvPr/>
        </p:nvSpPr>
        <p:spPr>
          <a:xfrm>
            <a:off x="12072000" y="7891500"/>
            <a:ext cx="2558400" cy="33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dk2"/>
                </a:solidFill>
                <a:latin typeface="Merriweather Light"/>
                <a:ea typeface="Merriweather Light"/>
                <a:cs typeface="Merriweather Light"/>
                <a:sym typeface="Merriweather Light"/>
              </a:rPr>
              <a:t>©Lyeen Tuscano | 2025</a:t>
            </a:r>
            <a:endParaRPr sz="1600">
              <a:solidFill>
                <a:schemeClr val="dk2"/>
              </a:solidFill>
              <a:latin typeface="Merriweather Light"/>
              <a:ea typeface="Merriweather Light"/>
              <a:cs typeface="Merriweather Light"/>
              <a:sym typeface="Merriweather Light"/>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365760" y="219710"/>
            <a:ext cx="6583680" cy="914400"/>
          </a:xfrm>
          <a:prstGeom prst="rect">
            <a:avLst/>
          </a:prstGeom>
          <a:noFill/>
          <a:ln>
            <a:noFill/>
          </a:ln>
        </p:spPr>
        <p:txBody>
          <a:bodyPr anchorCtr="0" anchor="ctr" bIns="36550" lIns="73150" spcFirstLastPara="1" rIns="73150" wrap="square" tIns="36550">
            <a:normAutofit/>
          </a:bodyPr>
          <a:lstStyle>
            <a:lvl1pPr lvl="0" marR="0" rtl="0" algn="ctr">
              <a:spcBef>
                <a:spcPts val="0"/>
              </a:spcBef>
              <a:spcAft>
                <a:spcPts val="0"/>
              </a:spcAft>
              <a:buClr>
                <a:schemeClr val="dk1"/>
              </a:buClr>
              <a:buSzPts val="3500"/>
              <a:buFont typeface="Calibri"/>
              <a:buNone/>
              <a:defRPr b="0" i="0" sz="3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 type="body"/>
          </p:nvPr>
        </p:nvSpPr>
        <p:spPr>
          <a:xfrm>
            <a:off x="365760" y="1280160"/>
            <a:ext cx="6583680" cy="3620770"/>
          </a:xfrm>
          <a:prstGeom prst="rect">
            <a:avLst/>
          </a:prstGeom>
          <a:noFill/>
          <a:ln>
            <a:noFill/>
          </a:ln>
        </p:spPr>
        <p:txBody>
          <a:bodyPr anchorCtr="0" anchor="t" bIns="36550" lIns="73150" spcFirstLastPara="1" rIns="73150" wrap="square" tIns="36550">
            <a:normAutofit/>
          </a:bodyPr>
          <a:lstStyle>
            <a:lvl1pPr indent="-393700" lvl="0" marL="457200" marR="0" rtl="0" algn="l">
              <a:spcBef>
                <a:spcPts val="500"/>
              </a:spcBef>
              <a:spcAft>
                <a:spcPts val="0"/>
              </a:spcAft>
              <a:buClr>
                <a:schemeClr val="dk1"/>
              </a:buClr>
              <a:buSzPts val="2600"/>
              <a:buFont typeface="Arial"/>
              <a:buChar char="•"/>
              <a:defRPr b="0" i="0" sz="2600" u="none" cap="none" strike="noStrike">
                <a:solidFill>
                  <a:schemeClr val="dk1"/>
                </a:solidFill>
                <a:latin typeface="Calibri"/>
                <a:ea typeface="Calibri"/>
                <a:cs typeface="Calibri"/>
                <a:sym typeface="Calibri"/>
              </a:defRPr>
            </a:lvl1pPr>
            <a:lvl2pPr indent="-368300" lvl="1" marL="914400" marR="0" rtl="0" algn="l">
              <a:spcBef>
                <a:spcPts val="4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2pPr>
            <a:lvl3pPr indent="-349250" lvl="2" marL="1371600" marR="0" rtl="0" algn="l">
              <a:spcBef>
                <a:spcPts val="4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5" name="Google Shape;55;p13"/>
          <p:cNvSpPr txBox="1"/>
          <p:nvPr>
            <p:ph idx="10" type="dt"/>
          </p:nvPr>
        </p:nvSpPr>
        <p:spPr>
          <a:xfrm>
            <a:off x="365760" y="5085080"/>
            <a:ext cx="1706880" cy="292100"/>
          </a:xfrm>
          <a:prstGeom prst="rect">
            <a:avLst/>
          </a:prstGeom>
          <a:noFill/>
          <a:ln>
            <a:noFill/>
          </a:ln>
        </p:spPr>
        <p:txBody>
          <a:bodyPr anchorCtr="0" anchor="ctr" bIns="36550" lIns="73150" spcFirstLastPara="1" rIns="73150" wrap="square" tIns="36550">
            <a:noAutofit/>
          </a:bodyPr>
          <a:lstStyle>
            <a:lvl1pPr lvl="0" marR="0" rtl="0" algn="l">
              <a:spcBef>
                <a:spcPts val="0"/>
              </a:spcBef>
              <a:spcAft>
                <a:spcPts val="0"/>
              </a:spcAft>
              <a:buSzPts val="11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6" name="Google Shape;56;p13"/>
          <p:cNvSpPr txBox="1"/>
          <p:nvPr>
            <p:ph idx="11" type="ftr"/>
          </p:nvPr>
        </p:nvSpPr>
        <p:spPr>
          <a:xfrm>
            <a:off x="2499360" y="5085080"/>
            <a:ext cx="2316480" cy="292100"/>
          </a:xfrm>
          <a:prstGeom prst="rect">
            <a:avLst/>
          </a:prstGeom>
          <a:noFill/>
          <a:ln>
            <a:noFill/>
          </a:ln>
        </p:spPr>
        <p:txBody>
          <a:bodyPr anchorCtr="0" anchor="ctr" bIns="36550" lIns="73150" spcFirstLastPara="1" rIns="73150" wrap="square" tIns="36550">
            <a:noAutofit/>
          </a:bodyPr>
          <a:lstStyle>
            <a:lvl1pPr lvl="0" marR="0" rtl="0" algn="ctr">
              <a:spcBef>
                <a:spcPts val="0"/>
              </a:spcBef>
              <a:spcAft>
                <a:spcPts val="0"/>
              </a:spcAft>
              <a:buSzPts val="1100"/>
              <a:buNone/>
              <a:defRPr b="0" i="0" sz="10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7" name="Google Shape;57;p13"/>
          <p:cNvSpPr txBox="1"/>
          <p:nvPr>
            <p:ph idx="12" type="sldNum"/>
          </p:nvPr>
        </p:nvSpPr>
        <p:spPr>
          <a:xfrm>
            <a:off x="5242560" y="5085080"/>
            <a:ext cx="1706880" cy="292100"/>
          </a:xfrm>
          <a:prstGeom prst="rect">
            <a:avLst/>
          </a:prstGeom>
          <a:noFill/>
          <a:ln>
            <a:noFill/>
          </a:ln>
        </p:spPr>
        <p:txBody>
          <a:bodyPr anchorCtr="0" anchor="ctr" bIns="36550" lIns="73150" spcFirstLastPara="1" rIns="73150" wrap="square" tIns="36550">
            <a:noAutofit/>
          </a:bodyPr>
          <a:lstStyle>
            <a:lvl1pPr indent="0" lvl="0" marL="0" marR="0" rtl="0" algn="r">
              <a:spcBef>
                <a:spcPts val="0"/>
              </a:spcBef>
              <a:buNone/>
              <a:defRPr b="0" i="0" sz="1000" u="none" cap="none" strike="noStrike">
                <a:solidFill>
                  <a:srgbClr val="888888"/>
                </a:solidFill>
                <a:latin typeface="Calibri"/>
                <a:ea typeface="Calibri"/>
                <a:cs typeface="Calibri"/>
                <a:sym typeface="Calibri"/>
              </a:defRPr>
            </a:lvl1pPr>
            <a:lvl2pPr indent="0" lvl="1" marL="0" marR="0" rtl="0" algn="r">
              <a:spcBef>
                <a:spcPts val="0"/>
              </a:spcBef>
              <a:buNone/>
              <a:defRPr b="0" i="0" sz="1000" u="none" cap="none" strike="noStrike">
                <a:solidFill>
                  <a:srgbClr val="888888"/>
                </a:solidFill>
                <a:latin typeface="Calibri"/>
                <a:ea typeface="Calibri"/>
                <a:cs typeface="Calibri"/>
                <a:sym typeface="Calibri"/>
              </a:defRPr>
            </a:lvl2pPr>
            <a:lvl3pPr indent="0" lvl="2" marL="0" marR="0" rtl="0" algn="r">
              <a:spcBef>
                <a:spcPts val="0"/>
              </a:spcBef>
              <a:buNone/>
              <a:defRPr b="0" i="0" sz="1000" u="none" cap="none" strike="noStrike">
                <a:solidFill>
                  <a:srgbClr val="888888"/>
                </a:solidFill>
                <a:latin typeface="Calibri"/>
                <a:ea typeface="Calibri"/>
                <a:cs typeface="Calibri"/>
                <a:sym typeface="Calibri"/>
              </a:defRPr>
            </a:lvl3pPr>
            <a:lvl4pPr indent="0" lvl="3" marL="0" marR="0" rtl="0" algn="r">
              <a:spcBef>
                <a:spcPts val="0"/>
              </a:spcBef>
              <a:buNone/>
              <a:defRPr b="0" i="0" sz="1000" u="none" cap="none" strike="noStrike">
                <a:solidFill>
                  <a:srgbClr val="888888"/>
                </a:solidFill>
                <a:latin typeface="Calibri"/>
                <a:ea typeface="Calibri"/>
                <a:cs typeface="Calibri"/>
                <a:sym typeface="Calibri"/>
              </a:defRPr>
            </a:lvl4pPr>
            <a:lvl5pPr indent="0" lvl="4" marL="0" marR="0" rtl="0" algn="r">
              <a:spcBef>
                <a:spcPts val="0"/>
              </a:spcBef>
              <a:buNone/>
              <a:defRPr b="0" i="0" sz="1000" u="none" cap="none" strike="noStrike">
                <a:solidFill>
                  <a:srgbClr val="888888"/>
                </a:solidFill>
                <a:latin typeface="Calibri"/>
                <a:ea typeface="Calibri"/>
                <a:cs typeface="Calibri"/>
                <a:sym typeface="Calibri"/>
              </a:defRPr>
            </a:lvl5pPr>
            <a:lvl6pPr indent="0" lvl="5" marL="0" marR="0" rtl="0" algn="r">
              <a:spcBef>
                <a:spcPts val="0"/>
              </a:spcBef>
              <a:buNone/>
              <a:defRPr b="0" i="0" sz="1000" u="none" cap="none" strike="noStrike">
                <a:solidFill>
                  <a:srgbClr val="888888"/>
                </a:solidFill>
                <a:latin typeface="Calibri"/>
                <a:ea typeface="Calibri"/>
                <a:cs typeface="Calibri"/>
                <a:sym typeface="Calibri"/>
              </a:defRPr>
            </a:lvl6pPr>
            <a:lvl7pPr indent="0" lvl="6" marL="0" marR="0" rtl="0" algn="r">
              <a:spcBef>
                <a:spcPts val="0"/>
              </a:spcBef>
              <a:buNone/>
              <a:defRPr b="0" i="0" sz="1000" u="none" cap="none" strike="noStrike">
                <a:solidFill>
                  <a:srgbClr val="888888"/>
                </a:solidFill>
                <a:latin typeface="Calibri"/>
                <a:ea typeface="Calibri"/>
                <a:cs typeface="Calibri"/>
                <a:sym typeface="Calibri"/>
              </a:defRPr>
            </a:lvl7pPr>
            <a:lvl8pPr indent="0" lvl="7" marL="0" marR="0" rtl="0" algn="r">
              <a:spcBef>
                <a:spcPts val="0"/>
              </a:spcBef>
              <a:buNone/>
              <a:defRPr b="0" i="0" sz="1000" u="none" cap="none" strike="noStrike">
                <a:solidFill>
                  <a:srgbClr val="888888"/>
                </a:solidFill>
                <a:latin typeface="Calibri"/>
                <a:ea typeface="Calibri"/>
                <a:cs typeface="Calibri"/>
                <a:sym typeface="Calibri"/>
              </a:defRPr>
            </a:lvl8pPr>
            <a:lvl9pPr indent="0" lvl="8" marL="0" marR="0" rtl="0" algn="r">
              <a:spcBef>
                <a:spcPts val="0"/>
              </a:spcBef>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1.png"/><Relationship Id="rId10" Type="http://schemas.openxmlformats.org/officeDocument/2006/relationships/image" Target="../media/image33.png"/><Relationship Id="rId9"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22.png"/><Relationship Id="rId7" Type="http://schemas.openxmlformats.org/officeDocument/2006/relationships/image" Target="../media/image7.png"/><Relationship Id="rId8"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4.jpg"/><Relationship Id="rId4" Type="http://schemas.openxmlformats.org/officeDocument/2006/relationships/image" Target="../media/image39.png"/><Relationship Id="rId5" Type="http://schemas.openxmlformats.org/officeDocument/2006/relationships/image" Target="../media/image46.png"/><Relationship Id="rId6"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7.jp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25.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pic>
        <p:nvPicPr>
          <p:cNvPr descr="preencoded.png" id="131" name="Google Shape;131;p25"/>
          <p:cNvPicPr preferRelativeResize="0"/>
          <p:nvPr/>
        </p:nvPicPr>
        <p:blipFill rotWithShape="1">
          <a:blip r:embed="rId4">
            <a:alphaModFix/>
          </a:blip>
          <a:srcRect b="0" l="0" r="0" t="0"/>
          <a:stretch/>
        </p:blipFill>
        <p:spPr>
          <a:xfrm>
            <a:off x="0" y="0"/>
            <a:ext cx="5486386" cy="8229600"/>
          </a:xfrm>
          <a:prstGeom prst="rect">
            <a:avLst/>
          </a:prstGeom>
          <a:noFill/>
          <a:ln>
            <a:noFill/>
          </a:ln>
        </p:spPr>
      </p:pic>
      <p:sp>
        <p:nvSpPr>
          <p:cNvPr id="132" name="Google Shape;132;p25"/>
          <p:cNvSpPr/>
          <p:nvPr/>
        </p:nvSpPr>
        <p:spPr>
          <a:xfrm>
            <a:off x="5936080" y="1150370"/>
            <a:ext cx="7936200" cy="1104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03C4E"/>
              </a:buClr>
              <a:buSzPts val="7100"/>
              <a:buFont typeface="Merriweather"/>
              <a:buNone/>
            </a:pPr>
            <a:r>
              <a:rPr b="1" i="0" lang="en-GB" sz="4100" u="none" cap="none" strike="noStrike">
                <a:solidFill>
                  <a:schemeClr val="dk1"/>
                </a:solidFill>
                <a:latin typeface="Merriweather"/>
                <a:ea typeface="Merriweather"/>
                <a:cs typeface="Merriweather"/>
                <a:sym typeface="Merriweather"/>
              </a:rPr>
              <a:t>Digital Marketing Campaign Conversion Prediction</a:t>
            </a:r>
            <a:endParaRPr b="0" i="0" sz="4100" u="none" cap="none" strike="noStrike">
              <a:solidFill>
                <a:schemeClr val="dk1"/>
              </a:solidFill>
            </a:endParaRPr>
          </a:p>
        </p:txBody>
      </p:sp>
      <p:sp>
        <p:nvSpPr>
          <p:cNvPr id="133" name="Google Shape;133;p25"/>
          <p:cNvSpPr/>
          <p:nvPr/>
        </p:nvSpPr>
        <p:spPr>
          <a:xfrm>
            <a:off x="5936075" y="3240560"/>
            <a:ext cx="8257800" cy="4064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3C4E"/>
              </a:buClr>
              <a:buSzPts val="2800"/>
              <a:buFont typeface="Open Sans"/>
              <a:buNone/>
            </a:pPr>
            <a:r>
              <a:rPr b="0" i="0" lang="en-GB" sz="1800" u="none" cap="none" strike="noStrike">
                <a:solidFill>
                  <a:srgbClr val="403C4E"/>
                </a:solidFill>
                <a:latin typeface="Open Sans"/>
                <a:ea typeface="Open Sans"/>
                <a:cs typeface="Open Sans"/>
                <a:sym typeface="Open Sans"/>
              </a:rPr>
              <a:t>In today’s competitive digital space, understanding which customers are likely to convert can transform how campaigns are designed and delivered. This project aims to use machine learning to uncover patterns in customer behavior — from demographics to engagement — and build a predictive model that helps marketers focus their efforts on the right audience. By doing so, we hope to drive smarter targeting, reduce wasted ad spend, and ultimately boost conversion rates.</a:t>
            </a:r>
            <a:endParaRPr b="0" i="0" sz="1800" u="none" cap="none" strike="noStrike"/>
          </a:p>
        </p:txBody>
      </p:sp>
      <p:sp>
        <p:nvSpPr>
          <p:cNvPr id="134" name="Google Shape;134;p25"/>
          <p:cNvSpPr txBox="1"/>
          <p:nvPr>
            <p:ph idx="2" type="subTitle"/>
          </p:nvPr>
        </p:nvSpPr>
        <p:spPr>
          <a:xfrm>
            <a:off x="782625" y="149450"/>
            <a:ext cx="1648800" cy="723300"/>
          </a:xfrm>
          <a:prstGeom prst="rect">
            <a:avLst/>
          </a:prstGeom>
        </p:spPr>
        <p:txBody>
          <a:bodyPr anchorCtr="0" anchor="t" bIns="146300" lIns="146300" spcFirstLastPara="1" rIns="146300" wrap="square" tIns="146300">
            <a:normAutofit/>
          </a:bodyPr>
          <a:lstStyle/>
          <a:p>
            <a:pPr indent="0" lvl="0" marL="0" rtl="0" algn="l">
              <a:spcBef>
                <a:spcPts val="0"/>
              </a:spcBef>
              <a:spcAft>
                <a:spcPts val="2000"/>
              </a:spcAft>
              <a:buNone/>
            </a:pPr>
            <a:r>
              <a:t/>
            </a:r>
            <a:endParaRPr/>
          </a:p>
        </p:txBody>
      </p:sp>
      <p:sp>
        <p:nvSpPr>
          <p:cNvPr id="135" name="Google Shape;135;p25"/>
          <p:cNvSpPr txBox="1"/>
          <p:nvPr/>
        </p:nvSpPr>
        <p:spPr>
          <a:xfrm>
            <a:off x="0" y="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dk2"/>
                </a:solidFill>
              </a:rPr>
              <a:t>Lyeen Tuscano</a:t>
            </a:r>
            <a:endParaRPr sz="2800">
              <a:solidFill>
                <a:schemeClr val="dk2"/>
              </a:solidFill>
            </a:endParaRPr>
          </a:p>
        </p:txBody>
      </p:sp>
      <p:sp>
        <p:nvSpPr>
          <p:cNvPr id="136" name="Google Shape;136;p25"/>
          <p:cNvSpPr txBox="1"/>
          <p:nvPr/>
        </p:nvSpPr>
        <p:spPr>
          <a:xfrm>
            <a:off x="0" y="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dk2"/>
                </a:solidFill>
              </a:rPr>
              <a:t>Lyeen Tuscano</a:t>
            </a:r>
            <a:endParaRPr sz="2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pic>
        <p:nvPicPr>
          <p:cNvPr id="233" name="Google Shape;233;p34" title="Screenshot 2025-04-15 221943.png"/>
          <p:cNvPicPr preferRelativeResize="0"/>
          <p:nvPr/>
        </p:nvPicPr>
        <p:blipFill rotWithShape="1">
          <a:blip r:embed="rId4">
            <a:alphaModFix/>
          </a:blip>
          <a:srcRect b="0" l="1623" r="0" t="0"/>
          <a:stretch/>
        </p:blipFill>
        <p:spPr>
          <a:xfrm>
            <a:off x="1466575" y="1269825"/>
            <a:ext cx="11425101" cy="6611651"/>
          </a:xfrm>
          <a:prstGeom prst="rect">
            <a:avLst/>
          </a:prstGeom>
          <a:noFill/>
          <a:ln cap="flat" cmpd="sng" w="9525">
            <a:solidFill>
              <a:schemeClr val="dk2"/>
            </a:solidFill>
            <a:prstDash val="solid"/>
            <a:round/>
            <a:headEnd len="sm" w="sm" type="none"/>
            <a:tailEnd len="sm" w="sm" type="none"/>
          </a:ln>
          <a:effectLst>
            <a:outerShdw blurRad="157163" rotWithShape="0" algn="bl" dir="3120000" dist="57150">
              <a:srgbClr val="000000">
                <a:alpha val="50000"/>
              </a:srgbClr>
            </a:outerShdw>
          </a:effectLst>
        </p:spPr>
      </p:pic>
      <p:sp>
        <p:nvSpPr>
          <p:cNvPr id="234" name="Google Shape;234;p34"/>
          <p:cNvSpPr txBox="1"/>
          <p:nvPr/>
        </p:nvSpPr>
        <p:spPr>
          <a:xfrm>
            <a:off x="571700" y="256850"/>
            <a:ext cx="13521000" cy="869700"/>
          </a:xfrm>
          <a:prstGeom prst="rect">
            <a:avLst/>
          </a:prstGeom>
          <a:gradFill>
            <a:gsLst>
              <a:gs pos="0">
                <a:srgbClr val="DE2E44"/>
              </a:gs>
              <a:gs pos="100000">
                <a:srgbClr val="FFD8CC">
                  <a:alpha val="0"/>
                </a:srgbClr>
              </a:gs>
            </a:gsLst>
            <a:lin ang="2700006" scaled="0"/>
          </a:gradFill>
          <a:ln>
            <a:noFill/>
          </a:ln>
        </p:spPr>
        <p:txBody>
          <a:bodyPr anchorCtr="0" anchor="t" bIns="91425" lIns="91425" spcFirstLastPara="1" rIns="91425" wrap="square" tIns="91425">
            <a:spAutoFit/>
          </a:bodyPr>
          <a:lstStyle/>
          <a:p>
            <a:pPr indent="0" lvl="0" marL="0" rtl="0" algn="l">
              <a:lnSpc>
                <a:spcPct val="124719"/>
              </a:lnSpc>
              <a:spcBef>
                <a:spcPts val="0"/>
              </a:spcBef>
              <a:spcAft>
                <a:spcPts val="0"/>
              </a:spcAft>
              <a:buNone/>
            </a:pPr>
            <a:r>
              <a:rPr b="1" lang="en-GB" sz="4450">
                <a:solidFill>
                  <a:schemeClr val="lt1"/>
                </a:solidFill>
                <a:latin typeface="Merriweather"/>
                <a:ea typeface="Merriweather"/>
                <a:cs typeface="Merriweather"/>
                <a:sym typeface="Merriweather"/>
              </a:rPr>
              <a:t> </a:t>
            </a:r>
            <a:r>
              <a:rPr b="1" lang="en-GB" sz="4450">
                <a:solidFill>
                  <a:schemeClr val="lt1"/>
                </a:solidFill>
                <a:latin typeface="Merriweather"/>
                <a:ea typeface="Merriweather"/>
                <a:cs typeface="Merriweather"/>
                <a:sym typeface="Merriweather"/>
              </a:rPr>
              <a:t>Correlation</a:t>
            </a:r>
            <a:r>
              <a:rPr b="1" lang="en-GB" sz="4450">
                <a:solidFill>
                  <a:schemeClr val="lt1"/>
                </a:solidFill>
                <a:latin typeface="Merriweather"/>
                <a:ea typeface="Merriweather"/>
                <a:cs typeface="Merriweather"/>
                <a:sym typeface="Merriweather"/>
              </a:rPr>
              <a:t> Analysis</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35"/>
          <p:cNvSpPr/>
          <p:nvPr/>
        </p:nvSpPr>
        <p:spPr>
          <a:xfrm>
            <a:off x="6458553" y="7181053"/>
            <a:ext cx="817800" cy="34500"/>
          </a:xfrm>
          <a:prstGeom prst="roundRect">
            <a:avLst>
              <a:gd fmla="val 312558" name="adj"/>
            </a:avLst>
          </a:prstGeom>
          <a:solidFill>
            <a:srgbClr val="E5B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6297825" y="2173103"/>
            <a:ext cx="33000" cy="5500800"/>
          </a:xfrm>
          <a:prstGeom prst="roundRect">
            <a:avLst>
              <a:gd fmla="val 312558" name="adj"/>
            </a:avLst>
          </a:prstGeom>
          <a:solidFill>
            <a:srgbClr val="E5B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6540987" y="2129912"/>
            <a:ext cx="735900" cy="34500"/>
          </a:xfrm>
          <a:prstGeom prst="roundRect">
            <a:avLst>
              <a:gd fmla="val 312558" name="adj"/>
            </a:avLst>
          </a:prstGeom>
          <a:solidFill>
            <a:srgbClr val="E5B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a:off x="6022000" y="1859725"/>
            <a:ext cx="551700" cy="574800"/>
          </a:xfrm>
          <a:prstGeom prst="roundRect">
            <a:avLst>
              <a:gd fmla="val 18669" name="adj"/>
            </a:avLst>
          </a:prstGeom>
          <a:solidFill>
            <a:srgbClr val="FFD8CC"/>
          </a:solidFill>
          <a:ln cap="flat" cmpd="sng" w="9525">
            <a:solidFill>
              <a:srgbClr val="E5BE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a:off x="7487059" y="1983575"/>
            <a:ext cx="5652000" cy="327300"/>
          </a:xfrm>
          <a:prstGeom prst="rect">
            <a:avLst/>
          </a:prstGeom>
          <a:noFill/>
          <a:ln>
            <a:noFill/>
          </a:ln>
        </p:spPr>
        <p:txBody>
          <a:bodyPr anchorCtr="0" anchor="t" bIns="0" lIns="0" spcFirstLastPara="1" rIns="0" wrap="square" tIns="0">
            <a:noAutofit/>
          </a:bodyPr>
          <a:lstStyle/>
          <a:p>
            <a:pPr indent="0" lvl="0" marL="0" rtl="0" algn="l">
              <a:lnSpc>
                <a:spcPct val="162857"/>
              </a:lnSpc>
              <a:spcBef>
                <a:spcPts val="0"/>
              </a:spcBef>
              <a:spcAft>
                <a:spcPts val="0"/>
              </a:spcAft>
              <a:buClr>
                <a:srgbClr val="403C4E"/>
              </a:buClr>
              <a:buSzPts val="1750"/>
              <a:buFont typeface="Open Sans"/>
              <a:buNone/>
            </a:pPr>
            <a:r>
              <a:rPr lang="en-GB" sz="1750">
                <a:solidFill>
                  <a:schemeClr val="dk1"/>
                </a:solidFill>
                <a:latin typeface="Open Sans"/>
                <a:ea typeface="Open Sans"/>
                <a:cs typeface="Open Sans"/>
                <a:sym typeface="Open Sans"/>
              </a:rPr>
              <a:t>Low Variance and Irrelevant Feature Removal</a:t>
            </a:r>
            <a:endParaRPr sz="1750">
              <a:solidFill>
                <a:schemeClr val="dk1"/>
              </a:solidFill>
              <a:latin typeface="Open Sans"/>
              <a:ea typeface="Open Sans"/>
              <a:cs typeface="Open Sans"/>
              <a:sym typeface="Open Sans"/>
            </a:endParaRPr>
          </a:p>
        </p:txBody>
      </p:sp>
      <p:sp>
        <p:nvSpPr>
          <p:cNvPr id="244" name="Google Shape;244;p35"/>
          <p:cNvSpPr/>
          <p:nvPr/>
        </p:nvSpPr>
        <p:spPr>
          <a:xfrm>
            <a:off x="6540987" y="3228723"/>
            <a:ext cx="735900" cy="34500"/>
          </a:xfrm>
          <a:prstGeom prst="roundRect">
            <a:avLst>
              <a:gd fmla="val 312558" name="adj"/>
            </a:avLst>
          </a:prstGeom>
          <a:solidFill>
            <a:srgbClr val="E5B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6022000" y="2958536"/>
            <a:ext cx="551700" cy="574800"/>
          </a:xfrm>
          <a:prstGeom prst="roundRect">
            <a:avLst>
              <a:gd fmla="val 18669" name="adj"/>
            </a:avLst>
          </a:prstGeom>
          <a:solidFill>
            <a:srgbClr val="FFD8CC"/>
          </a:solidFill>
          <a:ln cap="flat" cmpd="sng" w="9525">
            <a:solidFill>
              <a:srgbClr val="E5BE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7487059" y="6233438"/>
            <a:ext cx="5652000" cy="327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3C4E"/>
              </a:buClr>
              <a:buSzPts val="1750"/>
              <a:buFont typeface="Open Sans"/>
              <a:buNone/>
            </a:pPr>
            <a:r>
              <a:rPr lang="en-GB" sz="1750">
                <a:solidFill>
                  <a:schemeClr val="dk1"/>
                </a:solidFill>
                <a:latin typeface="Open Sans"/>
                <a:ea typeface="Open Sans"/>
                <a:cs typeface="Open Sans"/>
                <a:sym typeface="Open Sans"/>
              </a:rPr>
              <a:t>Train Test Split</a:t>
            </a:r>
            <a:endParaRPr i="0" sz="1750" u="none" cap="none" strike="noStrike">
              <a:solidFill>
                <a:schemeClr val="dk1"/>
              </a:solidFill>
            </a:endParaRPr>
          </a:p>
        </p:txBody>
      </p:sp>
      <p:sp>
        <p:nvSpPr>
          <p:cNvPr id="247" name="Google Shape;247;p35"/>
          <p:cNvSpPr/>
          <p:nvPr/>
        </p:nvSpPr>
        <p:spPr>
          <a:xfrm>
            <a:off x="6540987" y="4098932"/>
            <a:ext cx="735900" cy="34500"/>
          </a:xfrm>
          <a:prstGeom prst="roundRect">
            <a:avLst>
              <a:gd fmla="val 312558" name="adj"/>
            </a:avLst>
          </a:prstGeom>
          <a:solidFill>
            <a:srgbClr val="E5B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6022000" y="3828746"/>
            <a:ext cx="551700" cy="574800"/>
          </a:xfrm>
          <a:prstGeom prst="roundRect">
            <a:avLst>
              <a:gd fmla="val 18669" name="adj"/>
            </a:avLst>
          </a:prstGeom>
          <a:solidFill>
            <a:srgbClr val="FFD8CC"/>
          </a:solidFill>
          <a:ln cap="flat" cmpd="sng" w="9525">
            <a:solidFill>
              <a:srgbClr val="E5BE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9" name="Google Shape;249;p35"/>
          <p:cNvPicPr preferRelativeResize="0"/>
          <p:nvPr/>
        </p:nvPicPr>
        <p:blipFill rotWithShape="1">
          <a:blip r:embed="rId4">
            <a:alphaModFix/>
          </a:blip>
          <a:srcRect b="0" l="0" r="0" t="0"/>
          <a:stretch/>
        </p:blipFill>
        <p:spPr>
          <a:xfrm>
            <a:off x="6130576" y="3006413"/>
            <a:ext cx="367927" cy="478961"/>
          </a:xfrm>
          <a:prstGeom prst="rect">
            <a:avLst/>
          </a:prstGeom>
          <a:noFill/>
          <a:ln>
            <a:noFill/>
          </a:ln>
        </p:spPr>
      </p:pic>
      <p:sp>
        <p:nvSpPr>
          <p:cNvPr id="250" name="Google Shape;250;p35"/>
          <p:cNvSpPr/>
          <p:nvPr/>
        </p:nvSpPr>
        <p:spPr>
          <a:xfrm>
            <a:off x="7487059" y="3082376"/>
            <a:ext cx="5652000" cy="327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3C4E"/>
              </a:buClr>
              <a:buSzPts val="1750"/>
              <a:buFont typeface="Open Sans"/>
              <a:buNone/>
            </a:pPr>
            <a:r>
              <a:rPr i="0" lang="en-GB" sz="1750" u="none" cap="none" strike="noStrike">
                <a:solidFill>
                  <a:schemeClr val="dk1"/>
                </a:solidFill>
                <a:latin typeface="Open Sans"/>
                <a:ea typeface="Open Sans"/>
                <a:cs typeface="Open Sans"/>
                <a:sym typeface="Open Sans"/>
              </a:rPr>
              <a:t>Missing Value Handling</a:t>
            </a:r>
            <a:endParaRPr i="0" sz="1750" u="none" cap="none" strike="noStrike">
              <a:solidFill>
                <a:schemeClr val="dk1"/>
              </a:solidFill>
            </a:endParaRPr>
          </a:p>
        </p:txBody>
      </p:sp>
      <p:sp>
        <p:nvSpPr>
          <p:cNvPr id="251" name="Google Shape;251;p35"/>
          <p:cNvSpPr/>
          <p:nvPr/>
        </p:nvSpPr>
        <p:spPr>
          <a:xfrm>
            <a:off x="6540987" y="5197743"/>
            <a:ext cx="735900" cy="34500"/>
          </a:xfrm>
          <a:prstGeom prst="roundRect">
            <a:avLst>
              <a:gd fmla="val 312558" name="adj"/>
            </a:avLst>
          </a:prstGeom>
          <a:solidFill>
            <a:srgbClr val="E5B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p:nvPr/>
        </p:nvSpPr>
        <p:spPr>
          <a:xfrm>
            <a:off x="6022000" y="4927556"/>
            <a:ext cx="551700" cy="574800"/>
          </a:xfrm>
          <a:prstGeom prst="roundRect">
            <a:avLst>
              <a:gd fmla="val 18669" name="adj"/>
            </a:avLst>
          </a:prstGeom>
          <a:solidFill>
            <a:srgbClr val="FFD8CC"/>
          </a:solidFill>
          <a:ln cap="flat" cmpd="sng" w="9525">
            <a:solidFill>
              <a:srgbClr val="E5BE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3" name="Google Shape;253;p35"/>
          <p:cNvPicPr preferRelativeResize="0"/>
          <p:nvPr/>
        </p:nvPicPr>
        <p:blipFill rotWithShape="1">
          <a:blip r:embed="rId5">
            <a:alphaModFix/>
          </a:blip>
          <a:srcRect b="0" l="0" r="0" t="0"/>
          <a:stretch/>
        </p:blipFill>
        <p:spPr>
          <a:xfrm>
            <a:off x="6114014" y="1907576"/>
            <a:ext cx="367927" cy="478961"/>
          </a:xfrm>
          <a:prstGeom prst="rect">
            <a:avLst/>
          </a:prstGeom>
          <a:noFill/>
          <a:ln>
            <a:noFill/>
          </a:ln>
        </p:spPr>
      </p:pic>
      <p:sp>
        <p:nvSpPr>
          <p:cNvPr id="254" name="Google Shape;254;p35"/>
          <p:cNvSpPr/>
          <p:nvPr/>
        </p:nvSpPr>
        <p:spPr>
          <a:xfrm>
            <a:off x="6458553" y="6379928"/>
            <a:ext cx="817800" cy="34500"/>
          </a:xfrm>
          <a:prstGeom prst="roundRect">
            <a:avLst>
              <a:gd fmla="val 312558" name="adj"/>
            </a:avLst>
          </a:prstGeom>
          <a:solidFill>
            <a:srgbClr val="E5B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a:off x="6022000" y="6947950"/>
            <a:ext cx="551700" cy="574800"/>
          </a:xfrm>
          <a:prstGeom prst="roundRect">
            <a:avLst>
              <a:gd fmla="val 18669" name="adj"/>
            </a:avLst>
          </a:prstGeom>
          <a:solidFill>
            <a:srgbClr val="FFD8CC"/>
          </a:solidFill>
          <a:ln cap="flat" cmpd="sng" w="9525">
            <a:solidFill>
              <a:srgbClr val="E5BE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6" name="Google Shape;256;p35"/>
          <p:cNvPicPr preferRelativeResize="0"/>
          <p:nvPr/>
        </p:nvPicPr>
        <p:blipFill rotWithShape="1">
          <a:blip r:embed="rId6">
            <a:alphaModFix/>
          </a:blip>
          <a:srcRect b="0" l="0" r="0" t="0"/>
          <a:stretch/>
        </p:blipFill>
        <p:spPr>
          <a:xfrm>
            <a:off x="6114027" y="6995817"/>
            <a:ext cx="367927" cy="478961"/>
          </a:xfrm>
          <a:prstGeom prst="rect">
            <a:avLst/>
          </a:prstGeom>
          <a:noFill/>
          <a:ln>
            <a:noFill/>
          </a:ln>
        </p:spPr>
      </p:pic>
      <p:pic>
        <p:nvPicPr>
          <p:cNvPr descr="preencoded.png" id="257" name="Google Shape;257;p35"/>
          <p:cNvPicPr preferRelativeResize="0"/>
          <p:nvPr/>
        </p:nvPicPr>
        <p:blipFill rotWithShape="1">
          <a:blip r:embed="rId7">
            <a:alphaModFix/>
          </a:blip>
          <a:srcRect b="0" l="0" r="0" t="0"/>
          <a:stretch/>
        </p:blipFill>
        <p:spPr>
          <a:xfrm>
            <a:off x="6140989" y="5010688"/>
            <a:ext cx="313967" cy="408565"/>
          </a:xfrm>
          <a:prstGeom prst="rect">
            <a:avLst/>
          </a:prstGeom>
          <a:noFill/>
          <a:ln>
            <a:noFill/>
          </a:ln>
        </p:spPr>
      </p:pic>
      <p:sp>
        <p:nvSpPr>
          <p:cNvPr id="258" name="Google Shape;258;p35"/>
          <p:cNvSpPr/>
          <p:nvPr/>
        </p:nvSpPr>
        <p:spPr>
          <a:xfrm>
            <a:off x="7486874" y="5072613"/>
            <a:ext cx="5652000" cy="291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3C4E"/>
              </a:buClr>
              <a:buSzPts val="1750"/>
              <a:buFont typeface="Open Sans"/>
              <a:buNone/>
            </a:pPr>
            <a:r>
              <a:rPr lang="en-GB" sz="1750">
                <a:solidFill>
                  <a:schemeClr val="dk1"/>
                </a:solidFill>
                <a:latin typeface="Open Sans"/>
                <a:ea typeface="Open Sans"/>
                <a:cs typeface="Open Sans"/>
                <a:sym typeface="Open Sans"/>
              </a:rPr>
              <a:t>Categorical Feature Encoding</a:t>
            </a:r>
            <a:endParaRPr i="0" sz="1750" u="none" cap="none" strike="noStrike">
              <a:solidFill>
                <a:schemeClr val="dk1"/>
              </a:solidFill>
            </a:endParaRPr>
          </a:p>
        </p:txBody>
      </p:sp>
      <p:sp>
        <p:nvSpPr>
          <p:cNvPr id="259" name="Google Shape;259;p35"/>
          <p:cNvSpPr txBox="1"/>
          <p:nvPr/>
        </p:nvSpPr>
        <p:spPr>
          <a:xfrm>
            <a:off x="6156175" y="345775"/>
            <a:ext cx="7719000" cy="1362600"/>
          </a:xfrm>
          <a:prstGeom prst="rect">
            <a:avLst/>
          </a:prstGeom>
          <a:noFill/>
          <a:ln>
            <a:noFill/>
          </a:ln>
        </p:spPr>
        <p:txBody>
          <a:bodyPr anchorCtr="0" anchor="t" bIns="91425" lIns="91425" spcFirstLastPara="1" rIns="91425" wrap="square" tIns="91425">
            <a:spAutoFit/>
          </a:bodyPr>
          <a:lstStyle/>
          <a:p>
            <a:pPr indent="0" lvl="0" marL="0" rtl="0" algn="l">
              <a:lnSpc>
                <a:spcPct val="124719"/>
              </a:lnSpc>
              <a:spcBef>
                <a:spcPts val="0"/>
              </a:spcBef>
              <a:spcAft>
                <a:spcPts val="0"/>
              </a:spcAft>
              <a:buNone/>
            </a:pPr>
            <a:r>
              <a:rPr b="1" lang="en-GB" sz="3850">
                <a:solidFill>
                  <a:srgbClr val="403C4E"/>
                </a:solidFill>
                <a:latin typeface="Merriweather"/>
                <a:ea typeface="Merriweather"/>
                <a:cs typeface="Merriweather"/>
                <a:sym typeface="Merriweather"/>
              </a:rPr>
              <a:t>Crafting the Core </a:t>
            </a:r>
            <a:endParaRPr b="1" sz="3850">
              <a:solidFill>
                <a:srgbClr val="403C4E"/>
              </a:solidFill>
              <a:latin typeface="Merriweather"/>
              <a:ea typeface="Merriweather"/>
              <a:cs typeface="Merriweather"/>
              <a:sym typeface="Merriweather"/>
            </a:endParaRPr>
          </a:p>
          <a:p>
            <a:pPr indent="0" lvl="0" marL="0" rtl="0" algn="l">
              <a:lnSpc>
                <a:spcPct val="124719"/>
              </a:lnSpc>
              <a:spcBef>
                <a:spcPts val="0"/>
              </a:spcBef>
              <a:spcAft>
                <a:spcPts val="0"/>
              </a:spcAft>
              <a:buNone/>
            </a:pPr>
            <a:r>
              <a:rPr b="1" lang="en-GB" sz="2850">
                <a:solidFill>
                  <a:srgbClr val="403C4E"/>
                </a:solidFill>
                <a:latin typeface="Merriweather"/>
                <a:ea typeface="Merriweather"/>
                <a:cs typeface="Merriweather"/>
                <a:sym typeface="Merriweather"/>
              </a:rPr>
              <a:t>How Raw Data Became Model-Ready</a:t>
            </a:r>
            <a:endParaRPr sz="100"/>
          </a:p>
        </p:txBody>
      </p:sp>
      <p:pic>
        <p:nvPicPr>
          <p:cNvPr id="260" name="Google Shape;260;p35"/>
          <p:cNvPicPr preferRelativeResize="0"/>
          <p:nvPr/>
        </p:nvPicPr>
        <p:blipFill rotWithShape="1">
          <a:blip r:embed="rId8">
            <a:alphaModFix/>
          </a:blip>
          <a:srcRect b="0" l="14574" r="46466" t="0"/>
          <a:stretch/>
        </p:blipFill>
        <p:spPr>
          <a:xfrm>
            <a:off x="0" y="0"/>
            <a:ext cx="5668401" cy="8229600"/>
          </a:xfrm>
          <a:prstGeom prst="rect">
            <a:avLst/>
          </a:prstGeom>
          <a:noFill/>
          <a:ln>
            <a:noFill/>
          </a:ln>
        </p:spPr>
      </p:pic>
      <p:pic>
        <p:nvPicPr>
          <p:cNvPr descr="preencoded.png" id="261" name="Google Shape;261;p35"/>
          <p:cNvPicPr preferRelativeResize="0"/>
          <p:nvPr/>
        </p:nvPicPr>
        <p:blipFill rotWithShape="1">
          <a:blip r:embed="rId9">
            <a:alphaModFix/>
          </a:blip>
          <a:srcRect b="0" l="0" r="0" t="0"/>
          <a:stretch/>
        </p:blipFill>
        <p:spPr>
          <a:xfrm>
            <a:off x="6141016" y="3887889"/>
            <a:ext cx="313967" cy="408565"/>
          </a:xfrm>
          <a:prstGeom prst="rect">
            <a:avLst/>
          </a:prstGeom>
          <a:noFill/>
          <a:ln>
            <a:noFill/>
          </a:ln>
        </p:spPr>
      </p:pic>
      <p:sp>
        <p:nvSpPr>
          <p:cNvPr id="262" name="Google Shape;262;p35"/>
          <p:cNvSpPr/>
          <p:nvPr/>
        </p:nvSpPr>
        <p:spPr>
          <a:xfrm>
            <a:off x="7487059" y="3952597"/>
            <a:ext cx="5652000" cy="327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03C4E"/>
              </a:buClr>
              <a:buSzPts val="1750"/>
              <a:buFont typeface="Open Sans"/>
              <a:buNone/>
            </a:pPr>
            <a:r>
              <a:rPr lang="en-GB" sz="1750">
                <a:solidFill>
                  <a:schemeClr val="dk1"/>
                </a:solidFill>
                <a:latin typeface="Open Sans"/>
                <a:ea typeface="Open Sans"/>
                <a:cs typeface="Open Sans"/>
                <a:sym typeface="Open Sans"/>
              </a:rPr>
              <a:t>Outlier detection and Elimination</a:t>
            </a:r>
            <a:endParaRPr i="0" sz="1750" u="none" cap="none" strike="noStrike">
              <a:solidFill>
                <a:schemeClr val="dk1"/>
              </a:solidFill>
            </a:endParaRPr>
          </a:p>
        </p:txBody>
      </p:sp>
      <p:sp>
        <p:nvSpPr>
          <p:cNvPr id="263" name="Google Shape;263;p35"/>
          <p:cNvSpPr txBox="1"/>
          <p:nvPr/>
        </p:nvSpPr>
        <p:spPr>
          <a:xfrm>
            <a:off x="7486875" y="2232675"/>
            <a:ext cx="634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2"/>
                </a:solidFill>
                <a:latin typeface="Lora"/>
                <a:ea typeface="Lora"/>
                <a:cs typeface="Lora"/>
                <a:sym typeface="Lora"/>
              </a:rPr>
              <a:t>Dropped CustomerID, AdvertisingPlatform, and AdvertisingTool due to constant values. Also removed Gender, Age, and Income based on minimal variance identified during EDA.</a:t>
            </a:r>
            <a:endParaRPr sz="1200">
              <a:solidFill>
                <a:schemeClr val="dk2"/>
              </a:solidFill>
              <a:latin typeface="Lora"/>
              <a:ea typeface="Lora"/>
              <a:cs typeface="Lora"/>
              <a:sym typeface="Lora"/>
            </a:endParaRPr>
          </a:p>
        </p:txBody>
      </p:sp>
      <p:sp>
        <p:nvSpPr>
          <p:cNvPr id="264" name="Google Shape;264;p35"/>
          <p:cNvSpPr txBox="1"/>
          <p:nvPr/>
        </p:nvSpPr>
        <p:spPr>
          <a:xfrm>
            <a:off x="7532725" y="3341975"/>
            <a:ext cx="5118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solidFill>
                  <a:schemeClr val="dk2"/>
                </a:solidFill>
                <a:latin typeface="Lora"/>
                <a:ea typeface="Lora"/>
                <a:cs typeface="Lora"/>
                <a:sym typeface="Lora"/>
              </a:rPr>
              <a:t>No missing values detected in the dataset.</a:t>
            </a:r>
            <a:endParaRPr/>
          </a:p>
        </p:txBody>
      </p:sp>
      <p:sp>
        <p:nvSpPr>
          <p:cNvPr id="265" name="Google Shape;265;p35"/>
          <p:cNvSpPr txBox="1"/>
          <p:nvPr/>
        </p:nvSpPr>
        <p:spPr>
          <a:xfrm>
            <a:off x="7532725" y="4158650"/>
            <a:ext cx="6346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solidFill>
                  <a:schemeClr val="dk2"/>
                </a:solidFill>
                <a:latin typeface="Lora"/>
                <a:ea typeface="Lora"/>
                <a:cs typeface="Lora"/>
                <a:sym typeface="Lora"/>
              </a:rPr>
              <a:t>While EDA showed no prominent outliers, a precautionary approach was taken by applying EllipticEnvelope, and the top 0.005% of potential outliers were removed to ensure model robustness and stability.</a:t>
            </a:r>
            <a:endParaRPr sz="1200">
              <a:solidFill>
                <a:schemeClr val="dk2"/>
              </a:solidFill>
              <a:latin typeface="Lora"/>
              <a:ea typeface="Lora"/>
              <a:cs typeface="Lora"/>
              <a:sym typeface="Lora"/>
            </a:endParaRPr>
          </a:p>
        </p:txBody>
      </p:sp>
      <p:sp>
        <p:nvSpPr>
          <p:cNvPr id="266" name="Google Shape;266;p35"/>
          <p:cNvSpPr txBox="1"/>
          <p:nvPr/>
        </p:nvSpPr>
        <p:spPr>
          <a:xfrm>
            <a:off x="7532725" y="5294650"/>
            <a:ext cx="5709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solidFill>
                  <a:schemeClr val="dk2"/>
                </a:solidFill>
                <a:latin typeface="Lora"/>
                <a:ea typeface="Lora"/>
                <a:cs typeface="Lora"/>
                <a:sym typeface="Lora"/>
              </a:rPr>
              <a:t>Applied ‘get_dummies()’ to convert nominal features like CampaignType and CampaignChannel into binary indicators, enabling the model to interpret categorical data</a:t>
            </a:r>
            <a:endParaRPr sz="1200">
              <a:solidFill>
                <a:schemeClr val="dk2"/>
              </a:solidFill>
              <a:latin typeface="Lora"/>
              <a:ea typeface="Lora"/>
              <a:cs typeface="Lora"/>
              <a:sym typeface="Lora"/>
            </a:endParaRPr>
          </a:p>
        </p:txBody>
      </p:sp>
      <p:sp>
        <p:nvSpPr>
          <p:cNvPr id="267" name="Google Shape;267;p35"/>
          <p:cNvSpPr txBox="1"/>
          <p:nvPr/>
        </p:nvSpPr>
        <p:spPr>
          <a:xfrm>
            <a:off x="7575500" y="6430650"/>
            <a:ext cx="570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solidFill>
                  <a:schemeClr val="dk2"/>
                </a:solidFill>
                <a:latin typeface="Lora"/>
                <a:ea typeface="Lora"/>
                <a:cs typeface="Lora"/>
                <a:sym typeface="Lora"/>
              </a:rPr>
              <a:t>Splitting the data into training (80%) and testing (20%) sets.</a:t>
            </a:r>
            <a:endParaRPr sz="1200">
              <a:solidFill>
                <a:schemeClr val="dk2"/>
              </a:solidFill>
              <a:latin typeface="Lora"/>
              <a:ea typeface="Lora"/>
              <a:cs typeface="Lora"/>
              <a:sym typeface="Lora"/>
            </a:endParaRPr>
          </a:p>
        </p:txBody>
      </p:sp>
      <p:sp>
        <p:nvSpPr>
          <p:cNvPr id="268" name="Google Shape;268;p35"/>
          <p:cNvSpPr/>
          <p:nvPr/>
        </p:nvSpPr>
        <p:spPr>
          <a:xfrm>
            <a:off x="6022000" y="6109750"/>
            <a:ext cx="551700" cy="574800"/>
          </a:xfrm>
          <a:prstGeom prst="roundRect">
            <a:avLst>
              <a:gd fmla="val 18669" name="adj"/>
            </a:avLst>
          </a:prstGeom>
          <a:solidFill>
            <a:srgbClr val="FFD8CC"/>
          </a:solidFill>
          <a:ln cap="flat" cmpd="sng" w="9525">
            <a:solidFill>
              <a:srgbClr val="E5BE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9" name="Google Shape;269;p35"/>
          <p:cNvPicPr preferRelativeResize="0"/>
          <p:nvPr/>
        </p:nvPicPr>
        <p:blipFill rotWithShape="1">
          <a:blip r:embed="rId6">
            <a:alphaModFix/>
          </a:blip>
          <a:srcRect b="0" l="0" r="0" t="0"/>
          <a:stretch/>
        </p:blipFill>
        <p:spPr>
          <a:xfrm>
            <a:off x="6114027" y="6157617"/>
            <a:ext cx="367927" cy="478961"/>
          </a:xfrm>
          <a:prstGeom prst="rect">
            <a:avLst/>
          </a:prstGeom>
          <a:noFill/>
          <a:ln>
            <a:noFill/>
          </a:ln>
        </p:spPr>
      </p:pic>
      <p:pic>
        <p:nvPicPr>
          <p:cNvPr id="270" name="Google Shape;270;p35"/>
          <p:cNvPicPr preferRelativeResize="0"/>
          <p:nvPr/>
        </p:nvPicPr>
        <p:blipFill rotWithShape="1">
          <a:blip r:embed="rId10">
            <a:alphaModFix/>
          </a:blip>
          <a:srcRect b="12593" l="15047" r="8141" t="14694"/>
          <a:stretch/>
        </p:blipFill>
        <p:spPr>
          <a:xfrm>
            <a:off x="6060951" y="6155850"/>
            <a:ext cx="474100" cy="448754"/>
          </a:xfrm>
          <a:prstGeom prst="rect">
            <a:avLst/>
          </a:prstGeom>
          <a:noFill/>
          <a:ln>
            <a:noFill/>
          </a:ln>
        </p:spPr>
      </p:pic>
      <p:sp>
        <p:nvSpPr>
          <p:cNvPr id="271" name="Google Shape;271;p35"/>
          <p:cNvSpPr txBox="1"/>
          <p:nvPr/>
        </p:nvSpPr>
        <p:spPr>
          <a:xfrm>
            <a:off x="7404075" y="6971350"/>
            <a:ext cx="3000000" cy="453900"/>
          </a:xfrm>
          <a:prstGeom prst="rect">
            <a:avLst/>
          </a:prstGeom>
          <a:noFill/>
          <a:ln>
            <a:noFill/>
          </a:ln>
        </p:spPr>
        <p:txBody>
          <a:bodyPr anchorCtr="0" anchor="t" bIns="91425" lIns="91425" spcFirstLastPara="1" rIns="91425" wrap="square" tIns="91425">
            <a:spAutoFit/>
          </a:bodyPr>
          <a:lstStyle/>
          <a:p>
            <a:pPr indent="0" lvl="0" marL="0" marR="0" rtl="0" algn="l">
              <a:lnSpc>
                <a:spcPct val="162857"/>
              </a:lnSpc>
              <a:spcBef>
                <a:spcPts val="0"/>
              </a:spcBef>
              <a:spcAft>
                <a:spcPts val="0"/>
              </a:spcAft>
              <a:buClr>
                <a:srgbClr val="000000"/>
              </a:buClr>
              <a:buSzPts val="1100"/>
              <a:buFont typeface="Open Sans"/>
              <a:buNone/>
            </a:pPr>
            <a:r>
              <a:rPr lang="en-GB" sz="1750">
                <a:solidFill>
                  <a:schemeClr val="dk1"/>
                </a:solidFill>
                <a:latin typeface="Open Sans"/>
                <a:ea typeface="Open Sans"/>
                <a:cs typeface="Open Sans"/>
                <a:sym typeface="Open Sans"/>
              </a:rPr>
              <a:t>Feature</a:t>
            </a:r>
            <a:r>
              <a:rPr b="1" lang="en-GB">
                <a:solidFill>
                  <a:schemeClr val="dk1"/>
                </a:solidFill>
                <a:latin typeface="Rockwell"/>
                <a:ea typeface="Rockwell"/>
                <a:cs typeface="Rockwell"/>
                <a:sym typeface="Rockwell"/>
              </a:rPr>
              <a:t> </a:t>
            </a:r>
            <a:r>
              <a:rPr lang="en-GB" sz="1750">
                <a:solidFill>
                  <a:schemeClr val="dk1"/>
                </a:solidFill>
                <a:latin typeface="Open Sans"/>
                <a:ea typeface="Open Sans"/>
                <a:cs typeface="Open Sans"/>
                <a:sym typeface="Open Sans"/>
              </a:rPr>
              <a:t>Scaling</a:t>
            </a:r>
            <a:endParaRPr/>
          </a:p>
        </p:txBody>
      </p:sp>
      <p:sp>
        <p:nvSpPr>
          <p:cNvPr id="272" name="Google Shape;272;p35"/>
          <p:cNvSpPr txBox="1"/>
          <p:nvPr/>
        </p:nvSpPr>
        <p:spPr>
          <a:xfrm>
            <a:off x="7616275" y="7347825"/>
            <a:ext cx="6179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solidFill>
                  <a:schemeClr val="dk2"/>
                </a:solidFill>
                <a:latin typeface="Lora"/>
                <a:ea typeface="Lora"/>
                <a:cs typeface="Lora"/>
                <a:sym typeface="Lora"/>
              </a:rPr>
              <a:t>T</a:t>
            </a:r>
            <a:r>
              <a:rPr lang="en-GB" sz="1200">
                <a:solidFill>
                  <a:schemeClr val="dk2"/>
                </a:solidFill>
                <a:latin typeface="Lora"/>
                <a:ea typeface="Lora"/>
                <a:cs typeface="Lora"/>
                <a:sym typeface="Lora"/>
              </a:rPr>
              <a:t>o ensure that all numerical features contribute equally to the model and to improve its performance, applied StandardScaler.</a:t>
            </a:r>
            <a:endParaRPr sz="1200">
              <a:solidFill>
                <a:schemeClr val="dk2"/>
              </a:solidFill>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B3AA"/>
            </a:gs>
            <a:gs pos="16000">
              <a:srgbClr val="FBC6BB"/>
            </a:gs>
            <a:gs pos="81000">
              <a:schemeClr val="lt1"/>
            </a:gs>
            <a:gs pos="100000">
              <a:srgbClr val="FFD8CC">
                <a:alpha val="0"/>
              </a:srgbClr>
            </a:gs>
          </a:gsLst>
          <a:lin ang="0" scaled="0"/>
        </a:gradFill>
      </p:bgPr>
    </p:bg>
    <p:spTree>
      <p:nvGrpSpPr>
        <p:cNvPr id="276" name="Shape 276"/>
        <p:cNvGrpSpPr/>
        <p:nvPr/>
      </p:nvGrpSpPr>
      <p:grpSpPr>
        <a:xfrm>
          <a:off x="0" y="0"/>
          <a:ext cx="0" cy="0"/>
          <a:chOff x="0" y="0"/>
          <a:chExt cx="0" cy="0"/>
        </a:xfrm>
      </p:grpSpPr>
      <p:sp>
        <p:nvSpPr>
          <p:cNvPr id="277" name="Google Shape;277;p36"/>
          <p:cNvSpPr txBox="1"/>
          <p:nvPr/>
        </p:nvSpPr>
        <p:spPr>
          <a:xfrm>
            <a:off x="292350" y="266225"/>
            <a:ext cx="6942600" cy="1669800"/>
          </a:xfrm>
          <a:prstGeom prst="rect">
            <a:avLst/>
          </a:prstGeom>
          <a:noFill/>
          <a:ln>
            <a:noFill/>
          </a:ln>
        </p:spPr>
        <p:txBody>
          <a:bodyPr anchorCtr="0" anchor="t" bIns="91425" lIns="91425" spcFirstLastPara="1" rIns="91425" wrap="square" tIns="91425">
            <a:spAutoFit/>
          </a:bodyPr>
          <a:lstStyle/>
          <a:p>
            <a:pPr indent="0" lvl="0" marL="0" rtl="0" algn="l">
              <a:lnSpc>
                <a:spcPct val="124390"/>
              </a:lnSpc>
              <a:spcBef>
                <a:spcPts val="0"/>
              </a:spcBef>
              <a:spcAft>
                <a:spcPts val="0"/>
              </a:spcAft>
              <a:buNone/>
            </a:pPr>
            <a:r>
              <a:rPr b="1" lang="en-GB" sz="4300">
                <a:solidFill>
                  <a:srgbClr val="403C4E"/>
                </a:solidFill>
                <a:latin typeface="Merriweather"/>
                <a:ea typeface="Merriweather"/>
                <a:cs typeface="Merriweather"/>
                <a:sym typeface="Merriweather"/>
              </a:rPr>
              <a:t>The </a:t>
            </a:r>
            <a:r>
              <a:rPr b="1" lang="en-GB" sz="4300">
                <a:solidFill>
                  <a:srgbClr val="403C4E"/>
                </a:solidFill>
                <a:latin typeface="Merriweather"/>
                <a:ea typeface="Merriweather"/>
                <a:cs typeface="Merriweather"/>
                <a:sym typeface="Merriweather"/>
              </a:rPr>
              <a:t>Brains Behind the Predictions</a:t>
            </a:r>
            <a:endParaRPr sz="4100">
              <a:solidFill>
                <a:schemeClr val="dk1"/>
              </a:solidFill>
            </a:endParaRPr>
          </a:p>
        </p:txBody>
      </p:sp>
      <p:pic>
        <p:nvPicPr>
          <p:cNvPr descr="preencoded.png" id="278" name="Google Shape;278;p36"/>
          <p:cNvPicPr preferRelativeResize="0"/>
          <p:nvPr/>
        </p:nvPicPr>
        <p:blipFill rotWithShape="1">
          <a:blip r:embed="rId3">
            <a:alphaModFix/>
          </a:blip>
          <a:srcRect b="48778" l="68005" r="-1212" t="15081"/>
          <a:stretch/>
        </p:blipFill>
        <p:spPr>
          <a:xfrm rot="3797277">
            <a:off x="11449549" y="4561437"/>
            <a:ext cx="2598574" cy="2828103"/>
          </a:xfrm>
          <a:prstGeom prst="rect">
            <a:avLst/>
          </a:prstGeom>
          <a:noFill/>
          <a:ln>
            <a:noFill/>
          </a:ln>
          <a:effectLst>
            <a:outerShdw blurRad="185738" rotWithShape="0" algn="bl" dir="2700000" dist="47625">
              <a:srgbClr val="000000">
                <a:alpha val="50000"/>
              </a:srgbClr>
            </a:outerShdw>
          </a:effectLst>
        </p:spPr>
      </p:pic>
      <p:pic>
        <p:nvPicPr>
          <p:cNvPr descr="preencoded.png" id="279" name="Google Shape;279;p36"/>
          <p:cNvPicPr preferRelativeResize="0"/>
          <p:nvPr/>
        </p:nvPicPr>
        <p:blipFill rotWithShape="1">
          <a:blip r:embed="rId3">
            <a:alphaModFix/>
          </a:blip>
          <a:srcRect b="48778" l="68005" r="-1212" t="15081"/>
          <a:stretch/>
        </p:blipFill>
        <p:spPr>
          <a:xfrm rot="6497278">
            <a:off x="9419957" y="5712184"/>
            <a:ext cx="2598574" cy="2828099"/>
          </a:xfrm>
          <a:prstGeom prst="rect">
            <a:avLst/>
          </a:prstGeom>
          <a:noFill/>
          <a:ln>
            <a:noFill/>
          </a:ln>
          <a:effectLst>
            <a:outerShdw blurRad="185738" rotWithShape="0" algn="bl" dir="2700000" dist="47625">
              <a:srgbClr val="000000">
                <a:alpha val="50000"/>
              </a:srgbClr>
            </a:outerShdw>
          </a:effectLst>
        </p:spPr>
      </p:pic>
      <p:pic>
        <p:nvPicPr>
          <p:cNvPr descr="preencoded.png" id="280" name="Google Shape;280;p36"/>
          <p:cNvPicPr preferRelativeResize="0"/>
          <p:nvPr/>
        </p:nvPicPr>
        <p:blipFill rotWithShape="1">
          <a:blip r:embed="rId3">
            <a:alphaModFix/>
          </a:blip>
          <a:srcRect b="48778" l="68005" r="-1212" t="15081"/>
          <a:stretch/>
        </p:blipFill>
        <p:spPr>
          <a:xfrm rot="9197277">
            <a:off x="7201629" y="5081743"/>
            <a:ext cx="2598574" cy="2828103"/>
          </a:xfrm>
          <a:prstGeom prst="rect">
            <a:avLst/>
          </a:prstGeom>
          <a:noFill/>
          <a:ln>
            <a:noFill/>
          </a:ln>
          <a:effectLst>
            <a:outerShdw blurRad="185738" rotWithShape="0" algn="bl" dir="2700000" dist="47625">
              <a:srgbClr val="000000">
                <a:alpha val="50000"/>
              </a:srgbClr>
            </a:outerShdw>
          </a:effectLst>
        </p:spPr>
      </p:pic>
      <p:pic>
        <p:nvPicPr>
          <p:cNvPr descr="preencoded.png" id="281" name="Google Shape;281;p36"/>
          <p:cNvPicPr preferRelativeResize="0"/>
          <p:nvPr/>
        </p:nvPicPr>
        <p:blipFill rotWithShape="1">
          <a:blip r:embed="rId3">
            <a:alphaModFix/>
          </a:blip>
          <a:srcRect b="48778" l="68005" r="-1212" t="15081"/>
          <a:stretch/>
        </p:blipFill>
        <p:spPr>
          <a:xfrm rot="1097278">
            <a:off x="12047520" y="2360670"/>
            <a:ext cx="2598574" cy="2828102"/>
          </a:xfrm>
          <a:prstGeom prst="rect">
            <a:avLst/>
          </a:prstGeom>
          <a:noFill/>
          <a:ln>
            <a:noFill/>
          </a:ln>
          <a:effectLst>
            <a:outerShdw blurRad="185738" rotWithShape="0" algn="bl" dir="2700000" dist="47625">
              <a:srgbClr val="000000">
                <a:alpha val="50000"/>
              </a:srgbClr>
            </a:outerShdw>
          </a:effectLst>
        </p:spPr>
      </p:pic>
      <p:pic>
        <p:nvPicPr>
          <p:cNvPr descr="preencoded.png" id="282" name="Google Shape;282;p36"/>
          <p:cNvPicPr preferRelativeResize="0"/>
          <p:nvPr/>
        </p:nvPicPr>
        <p:blipFill rotWithShape="1">
          <a:blip r:embed="rId3">
            <a:alphaModFix/>
          </a:blip>
          <a:srcRect b="48778" l="68005" r="-1212" t="15081"/>
          <a:stretch/>
        </p:blipFill>
        <p:spPr>
          <a:xfrm rot="-7002723">
            <a:off x="6703594" y="909036"/>
            <a:ext cx="2598574" cy="2828103"/>
          </a:xfrm>
          <a:prstGeom prst="rect">
            <a:avLst/>
          </a:prstGeom>
          <a:noFill/>
          <a:ln>
            <a:noFill/>
          </a:ln>
          <a:effectLst>
            <a:outerShdw blurRad="185738" rotWithShape="0" algn="bl" dir="2700000" dist="47625">
              <a:srgbClr val="000000">
                <a:alpha val="50000"/>
              </a:srgbClr>
            </a:outerShdw>
          </a:effectLst>
        </p:spPr>
      </p:pic>
      <p:pic>
        <p:nvPicPr>
          <p:cNvPr descr="preencoded.png" id="283" name="Google Shape;283;p36"/>
          <p:cNvPicPr preferRelativeResize="0"/>
          <p:nvPr/>
        </p:nvPicPr>
        <p:blipFill rotWithShape="1">
          <a:blip r:embed="rId3">
            <a:alphaModFix/>
          </a:blip>
          <a:srcRect b="48778" l="68005" r="-1212" t="15081"/>
          <a:stretch/>
        </p:blipFill>
        <p:spPr>
          <a:xfrm rot="-4302722">
            <a:off x="8696236" y="-222908"/>
            <a:ext cx="2598574" cy="2828099"/>
          </a:xfrm>
          <a:prstGeom prst="rect">
            <a:avLst/>
          </a:prstGeom>
          <a:noFill/>
          <a:ln>
            <a:noFill/>
          </a:ln>
          <a:effectLst>
            <a:outerShdw blurRad="185738" rotWithShape="0" algn="bl" dir="2700000" dist="47625">
              <a:srgbClr val="000000">
                <a:alpha val="50000"/>
              </a:srgbClr>
            </a:outerShdw>
          </a:effectLst>
        </p:spPr>
      </p:pic>
      <p:pic>
        <p:nvPicPr>
          <p:cNvPr descr="preencoded.png" id="284" name="Google Shape;284;p36"/>
          <p:cNvPicPr preferRelativeResize="0"/>
          <p:nvPr/>
        </p:nvPicPr>
        <p:blipFill rotWithShape="1">
          <a:blip r:embed="rId3">
            <a:alphaModFix/>
          </a:blip>
          <a:srcRect b="48778" l="68005" r="-1212" t="15081"/>
          <a:stretch/>
        </p:blipFill>
        <p:spPr>
          <a:xfrm rot="-1602723">
            <a:off x="10930214" y="348431"/>
            <a:ext cx="2598574" cy="2828103"/>
          </a:xfrm>
          <a:prstGeom prst="rect">
            <a:avLst/>
          </a:prstGeom>
          <a:noFill/>
          <a:ln>
            <a:noFill/>
          </a:ln>
          <a:effectLst>
            <a:outerShdw blurRad="185738" rotWithShape="0" algn="bl" dir="2700000" dist="47625">
              <a:srgbClr val="000000">
                <a:alpha val="50000"/>
              </a:srgbClr>
            </a:outerShdw>
          </a:effectLst>
        </p:spPr>
      </p:pic>
      <p:sp>
        <p:nvSpPr>
          <p:cNvPr id="285" name="Google Shape;285;p36"/>
          <p:cNvSpPr txBox="1"/>
          <p:nvPr/>
        </p:nvSpPr>
        <p:spPr>
          <a:xfrm rot="521">
            <a:off x="7234843" y="1922885"/>
            <a:ext cx="1981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chemeClr val="dk2"/>
                </a:solidFill>
                <a:latin typeface="Comfortaa"/>
                <a:ea typeface="Comfortaa"/>
                <a:cs typeface="Comfortaa"/>
                <a:sym typeface="Comfortaa"/>
              </a:rPr>
              <a:t>Logistic</a:t>
            </a:r>
            <a:r>
              <a:rPr b="1" lang="en-GB" sz="2000">
                <a:solidFill>
                  <a:schemeClr val="dk2"/>
                </a:solidFill>
                <a:latin typeface="Comfortaa"/>
                <a:ea typeface="Comfortaa"/>
                <a:cs typeface="Comfortaa"/>
                <a:sym typeface="Comfortaa"/>
              </a:rPr>
              <a:t> </a:t>
            </a:r>
            <a:r>
              <a:rPr b="1" lang="en-GB" sz="2000">
                <a:solidFill>
                  <a:schemeClr val="dk2"/>
                </a:solidFill>
                <a:latin typeface="Comfortaa"/>
                <a:ea typeface="Comfortaa"/>
                <a:cs typeface="Comfortaa"/>
                <a:sym typeface="Comfortaa"/>
              </a:rPr>
              <a:t>Regression</a:t>
            </a:r>
            <a:endParaRPr b="1" sz="1800">
              <a:solidFill>
                <a:schemeClr val="dk2"/>
              </a:solidFill>
              <a:latin typeface="Comfortaa"/>
              <a:ea typeface="Comfortaa"/>
              <a:cs typeface="Comfortaa"/>
              <a:sym typeface="Comfortaa"/>
            </a:endParaRPr>
          </a:p>
        </p:txBody>
      </p:sp>
      <p:sp>
        <p:nvSpPr>
          <p:cNvPr id="286" name="Google Shape;286;p36"/>
          <p:cNvSpPr txBox="1"/>
          <p:nvPr/>
        </p:nvSpPr>
        <p:spPr>
          <a:xfrm rot="521">
            <a:off x="9216043" y="882735"/>
            <a:ext cx="1981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chemeClr val="dk2"/>
                </a:solidFill>
                <a:latin typeface="Comfortaa"/>
                <a:ea typeface="Comfortaa"/>
                <a:cs typeface="Comfortaa"/>
                <a:sym typeface="Comfortaa"/>
              </a:rPr>
              <a:t>Decision </a:t>
            </a:r>
            <a:endParaRPr b="1" sz="2000">
              <a:solidFill>
                <a:schemeClr val="dk2"/>
              </a:solidFill>
              <a:latin typeface="Comfortaa"/>
              <a:ea typeface="Comfortaa"/>
              <a:cs typeface="Comfortaa"/>
              <a:sym typeface="Comfortaa"/>
            </a:endParaRPr>
          </a:p>
          <a:p>
            <a:pPr indent="0" lvl="0" marL="0" marR="0" rtl="0" algn="ctr">
              <a:lnSpc>
                <a:spcPct val="100000"/>
              </a:lnSpc>
              <a:spcBef>
                <a:spcPts val="0"/>
              </a:spcBef>
              <a:spcAft>
                <a:spcPts val="0"/>
              </a:spcAft>
              <a:buNone/>
            </a:pPr>
            <a:r>
              <a:rPr b="1" lang="en-GB" sz="2000">
                <a:solidFill>
                  <a:schemeClr val="dk2"/>
                </a:solidFill>
                <a:latin typeface="Comfortaa"/>
                <a:ea typeface="Comfortaa"/>
                <a:cs typeface="Comfortaa"/>
                <a:sym typeface="Comfortaa"/>
              </a:rPr>
              <a:t>Tree</a:t>
            </a:r>
            <a:endParaRPr b="1" sz="1800">
              <a:solidFill>
                <a:schemeClr val="dk2"/>
              </a:solidFill>
              <a:latin typeface="Comfortaa"/>
              <a:ea typeface="Comfortaa"/>
              <a:cs typeface="Comfortaa"/>
              <a:sym typeface="Comfortaa"/>
            </a:endParaRPr>
          </a:p>
        </p:txBody>
      </p:sp>
      <p:sp>
        <p:nvSpPr>
          <p:cNvPr id="287" name="Google Shape;287;p36"/>
          <p:cNvSpPr txBox="1"/>
          <p:nvPr/>
        </p:nvSpPr>
        <p:spPr>
          <a:xfrm rot="521">
            <a:off x="7315193" y="5935297"/>
            <a:ext cx="1981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chemeClr val="dk2"/>
                </a:solidFill>
                <a:latin typeface="Comfortaa"/>
                <a:ea typeface="Comfortaa"/>
                <a:cs typeface="Comfortaa"/>
                <a:sym typeface="Comfortaa"/>
              </a:rPr>
              <a:t>LightGBM</a:t>
            </a:r>
            <a:endParaRPr b="1" sz="2000">
              <a:solidFill>
                <a:schemeClr val="dk2"/>
              </a:solidFill>
              <a:latin typeface="Comfortaa"/>
              <a:ea typeface="Comfortaa"/>
              <a:cs typeface="Comfortaa"/>
              <a:sym typeface="Comfortaa"/>
            </a:endParaRPr>
          </a:p>
        </p:txBody>
      </p:sp>
      <p:sp>
        <p:nvSpPr>
          <p:cNvPr id="288" name="Google Shape;288;p36"/>
          <p:cNvSpPr txBox="1"/>
          <p:nvPr/>
        </p:nvSpPr>
        <p:spPr>
          <a:xfrm rot="521">
            <a:off x="9532318" y="6810697"/>
            <a:ext cx="1981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chemeClr val="dk2"/>
                </a:solidFill>
                <a:latin typeface="Comfortaa"/>
                <a:ea typeface="Comfortaa"/>
                <a:cs typeface="Comfortaa"/>
                <a:sym typeface="Comfortaa"/>
              </a:rPr>
              <a:t>SVM</a:t>
            </a:r>
            <a:endParaRPr b="1" sz="2000">
              <a:solidFill>
                <a:schemeClr val="dk2"/>
              </a:solidFill>
              <a:latin typeface="Comfortaa"/>
              <a:ea typeface="Comfortaa"/>
              <a:cs typeface="Comfortaa"/>
              <a:sym typeface="Comfortaa"/>
            </a:endParaRPr>
          </a:p>
        </p:txBody>
      </p:sp>
      <p:sp>
        <p:nvSpPr>
          <p:cNvPr id="289" name="Google Shape;289;p36"/>
          <p:cNvSpPr txBox="1"/>
          <p:nvPr/>
        </p:nvSpPr>
        <p:spPr>
          <a:xfrm rot="521">
            <a:off x="11669418" y="5677772"/>
            <a:ext cx="1981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chemeClr val="dk2"/>
                </a:solidFill>
                <a:latin typeface="Comfortaa"/>
                <a:ea typeface="Comfortaa"/>
                <a:cs typeface="Comfortaa"/>
                <a:sym typeface="Comfortaa"/>
              </a:rPr>
              <a:t>XGBoost</a:t>
            </a:r>
            <a:endParaRPr b="1" sz="2000">
              <a:solidFill>
                <a:schemeClr val="dk2"/>
              </a:solidFill>
              <a:latin typeface="Comfortaa"/>
              <a:ea typeface="Comfortaa"/>
              <a:cs typeface="Comfortaa"/>
              <a:sym typeface="Comfortaa"/>
            </a:endParaRPr>
          </a:p>
        </p:txBody>
      </p:sp>
      <p:sp>
        <p:nvSpPr>
          <p:cNvPr id="290" name="Google Shape;290;p36"/>
          <p:cNvSpPr txBox="1"/>
          <p:nvPr/>
        </p:nvSpPr>
        <p:spPr>
          <a:xfrm rot="521">
            <a:off x="12356206" y="3648147"/>
            <a:ext cx="1981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chemeClr val="dk2"/>
                </a:solidFill>
                <a:latin typeface="Comfortaa"/>
                <a:ea typeface="Comfortaa"/>
                <a:cs typeface="Comfortaa"/>
                <a:sym typeface="Comfortaa"/>
              </a:rPr>
              <a:t>ADBoost</a:t>
            </a:r>
            <a:endParaRPr b="1" sz="2000">
              <a:solidFill>
                <a:schemeClr val="dk2"/>
              </a:solidFill>
              <a:latin typeface="Comfortaa"/>
              <a:ea typeface="Comfortaa"/>
              <a:cs typeface="Comfortaa"/>
              <a:sym typeface="Comfortaa"/>
            </a:endParaRPr>
          </a:p>
        </p:txBody>
      </p:sp>
      <p:sp>
        <p:nvSpPr>
          <p:cNvPr id="291" name="Google Shape;291;p36"/>
          <p:cNvSpPr txBox="1"/>
          <p:nvPr/>
        </p:nvSpPr>
        <p:spPr>
          <a:xfrm rot="521">
            <a:off x="11349643" y="1529922"/>
            <a:ext cx="1981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solidFill>
                  <a:schemeClr val="dk2"/>
                </a:solidFill>
                <a:latin typeface="Comfortaa"/>
                <a:ea typeface="Comfortaa"/>
                <a:cs typeface="Comfortaa"/>
                <a:sym typeface="Comfortaa"/>
              </a:rPr>
              <a:t>Random Forest</a:t>
            </a:r>
            <a:endParaRPr b="1" sz="2000">
              <a:solidFill>
                <a:schemeClr val="dk2"/>
              </a:solidFill>
              <a:latin typeface="Comfortaa"/>
              <a:ea typeface="Comfortaa"/>
              <a:cs typeface="Comfortaa"/>
              <a:sym typeface="Comfortaa"/>
            </a:endParaRPr>
          </a:p>
        </p:txBody>
      </p:sp>
      <p:cxnSp>
        <p:nvCxnSpPr>
          <p:cNvPr id="292" name="Google Shape;292;p36"/>
          <p:cNvCxnSpPr/>
          <p:nvPr/>
        </p:nvCxnSpPr>
        <p:spPr>
          <a:xfrm rot="-454476">
            <a:off x="4249522" y="2623471"/>
            <a:ext cx="4533560" cy="1328008"/>
          </a:xfrm>
          <a:prstGeom prst="curvedConnector3">
            <a:avLst>
              <a:gd fmla="val 50000" name="adj1"/>
            </a:avLst>
          </a:prstGeom>
          <a:noFill/>
          <a:ln cap="flat" cmpd="sng" w="9525">
            <a:solidFill>
              <a:schemeClr val="accent1"/>
            </a:solidFill>
            <a:prstDash val="solid"/>
            <a:round/>
            <a:headEnd len="med" w="med" type="none"/>
            <a:tailEnd len="med" w="med" type="none"/>
          </a:ln>
          <a:effectLst>
            <a:outerShdw blurRad="42863" rotWithShape="0" algn="bl">
              <a:srgbClr val="DE2E44"/>
            </a:outerShdw>
          </a:effectLst>
        </p:spPr>
      </p:cxnSp>
      <p:cxnSp>
        <p:nvCxnSpPr>
          <p:cNvPr id="293" name="Google Shape;293;p36"/>
          <p:cNvCxnSpPr/>
          <p:nvPr/>
        </p:nvCxnSpPr>
        <p:spPr>
          <a:xfrm rot="-454564">
            <a:off x="4220072" y="3376478"/>
            <a:ext cx="4523588" cy="999911"/>
          </a:xfrm>
          <a:prstGeom prst="curvedConnector3">
            <a:avLst>
              <a:gd fmla="val 50000" name="adj1"/>
            </a:avLst>
          </a:prstGeom>
          <a:noFill/>
          <a:ln cap="flat" cmpd="sng" w="9525">
            <a:solidFill>
              <a:schemeClr val="accent1"/>
            </a:solidFill>
            <a:prstDash val="solid"/>
            <a:round/>
            <a:headEnd len="med" w="med" type="none"/>
            <a:tailEnd len="med" w="med" type="none"/>
          </a:ln>
          <a:effectLst>
            <a:outerShdw blurRad="42863" rotWithShape="0" algn="bl">
              <a:srgbClr val="DE2E44"/>
            </a:outerShdw>
          </a:effectLst>
        </p:spPr>
      </p:cxnSp>
      <p:cxnSp>
        <p:nvCxnSpPr>
          <p:cNvPr id="294" name="Google Shape;294;p36"/>
          <p:cNvCxnSpPr/>
          <p:nvPr/>
        </p:nvCxnSpPr>
        <p:spPr>
          <a:xfrm flipH="1" rot="-454564">
            <a:off x="4343611" y="4368195"/>
            <a:ext cx="4523588" cy="871309"/>
          </a:xfrm>
          <a:prstGeom prst="curvedConnector3">
            <a:avLst>
              <a:gd fmla="val 50000" name="adj1"/>
            </a:avLst>
          </a:prstGeom>
          <a:noFill/>
          <a:ln cap="flat" cmpd="sng" w="9525">
            <a:solidFill>
              <a:schemeClr val="accent1"/>
            </a:solidFill>
            <a:prstDash val="solid"/>
            <a:round/>
            <a:headEnd len="med" w="med" type="none"/>
            <a:tailEnd len="med" w="med" type="none"/>
          </a:ln>
          <a:effectLst>
            <a:outerShdw blurRad="42863" rotWithShape="0" algn="bl">
              <a:srgbClr val="DE2E44"/>
            </a:outerShdw>
          </a:effectLst>
        </p:spPr>
      </p:cxnSp>
      <p:cxnSp>
        <p:nvCxnSpPr>
          <p:cNvPr id="295" name="Google Shape;295;p36"/>
          <p:cNvCxnSpPr/>
          <p:nvPr/>
        </p:nvCxnSpPr>
        <p:spPr>
          <a:xfrm flipH="1" rot="-454450">
            <a:off x="4512395" y="4765594"/>
            <a:ext cx="4604373" cy="1213283"/>
          </a:xfrm>
          <a:prstGeom prst="curvedConnector3">
            <a:avLst>
              <a:gd fmla="val 50000" name="adj1"/>
            </a:avLst>
          </a:prstGeom>
          <a:noFill/>
          <a:ln cap="flat" cmpd="sng" w="9525">
            <a:solidFill>
              <a:schemeClr val="accent1"/>
            </a:solidFill>
            <a:prstDash val="solid"/>
            <a:round/>
            <a:headEnd len="med" w="med" type="none"/>
            <a:tailEnd len="med" w="med" type="none"/>
          </a:ln>
          <a:effectLst>
            <a:outerShdw blurRad="42863" rotWithShape="0" algn="bl">
              <a:srgbClr val="DE2E44"/>
            </a:outerShdw>
          </a:effectLst>
        </p:spPr>
      </p:cxnSp>
      <p:cxnSp>
        <p:nvCxnSpPr>
          <p:cNvPr id="296" name="Google Shape;296;p36"/>
          <p:cNvCxnSpPr/>
          <p:nvPr/>
        </p:nvCxnSpPr>
        <p:spPr>
          <a:xfrm flipH="1" rot="10345476">
            <a:off x="4341514" y="3808494"/>
            <a:ext cx="4662796" cy="555345"/>
          </a:xfrm>
          <a:prstGeom prst="curvedConnector3">
            <a:avLst>
              <a:gd fmla="val 73982" name="adj1"/>
            </a:avLst>
          </a:prstGeom>
          <a:noFill/>
          <a:ln cap="flat" cmpd="sng" w="9525">
            <a:solidFill>
              <a:schemeClr val="accent1"/>
            </a:solidFill>
            <a:prstDash val="solid"/>
            <a:round/>
            <a:headEnd len="med" w="med" type="none"/>
            <a:tailEnd len="med" w="med" type="none"/>
          </a:ln>
          <a:effectLst>
            <a:outerShdw blurRad="42863" rotWithShape="0" algn="bl">
              <a:srgbClr val="DE2E44"/>
            </a:outerShdw>
          </a:effectLst>
        </p:spPr>
      </p:cxnSp>
      <p:cxnSp>
        <p:nvCxnSpPr>
          <p:cNvPr id="297" name="Google Shape;297;p36"/>
          <p:cNvCxnSpPr/>
          <p:nvPr/>
        </p:nvCxnSpPr>
        <p:spPr>
          <a:xfrm rot="-454513">
            <a:off x="4393975" y="3781507"/>
            <a:ext cx="4560501" cy="1184220"/>
          </a:xfrm>
          <a:prstGeom prst="curvedConnector3">
            <a:avLst>
              <a:gd fmla="val 36859" name="adj1"/>
            </a:avLst>
          </a:prstGeom>
          <a:noFill/>
          <a:ln cap="flat" cmpd="sng" w="9525">
            <a:solidFill>
              <a:schemeClr val="accent1"/>
            </a:solidFill>
            <a:prstDash val="solid"/>
            <a:round/>
            <a:headEnd len="med" w="med" type="none"/>
            <a:tailEnd len="med" w="med" type="none"/>
          </a:ln>
          <a:effectLst>
            <a:outerShdw blurRad="42863" rotWithShape="0" algn="bl">
              <a:srgbClr val="DE2E44"/>
            </a:outerShdw>
          </a:effectLst>
        </p:spPr>
      </p:cxnSp>
      <p:cxnSp>
        <p:nvCxnSpPr>
          <p:cNvPr id="298" name="Google Shape;298;p36"/>
          <p:cNvCxnSpPr/>
          <p:nvPr/>
        </p:nvCxnSpPr>
        <p:spPr>
          <a:xfrm flipH="1" rot="10345336">
            <a:off x="4486771" y="4641448"/>
            <a:ext cx="4502118" cy="862527"/>
          </a:xfrm>
          <a:prstGeom prst="curvedConnector3">
            <a:avLst>
              <a:gd fmla="val 39936" name="adj1"/>
            </a:avLst>
          </a:prstGeom>
          <a:noFill/>
          <a:ln cap="flat" cmpd="sng" w="9525">
            <a:solidFill>
              <a:schemeClr val="accent1"/>
            </a:solidFill>
            <a:prstDash val="solid"/>
            <a:round/>
            <a:headEnd len="med" w="med" type="none"/>
            <a:tailEnd len="med" w="med" type="none"/>
          </a:ln>
          <a:effectLst>
            <a:outerShdw blurRad="42863" rotWithShape="0" algn="bl">
              <a:srgbClr val="DE2E44"/>
            </a:outerShdw>
          </a:effectLst>
        </p:spPr>
      </p:cxnSp>
      <p:cxnSp>
        <p:nvCxnSpPr>
          <p:cNvPr id="299" name="Google Shape;299;p36"/>
          <p:cNvCxnSpPr/>
          <p:nvPr/>
        </p:nvCxnSpPr>
        <p:spPr>
          <a:xfrm flipH="1" rot="-454590">
            <a:off x="4552700" y="4068164"/>
            <a:ext cx="4443695" cy="2338822"/>
          </a:xfrm>
          <a:prstGeom prst="curvedConnector3">
            <a:avLst>
              <a:gd fmla="val 37172" name="adj1"/>
            </a:avLst>
          </a:prstGeom>
          <a:noFill/>
          <a:ln cap="flat" cmpd="sng" w="9525">
            <a:solidFill>
              <a:schemeClr val="accent1"/>
            </a:solidFill>
            <a:prstDash val="solid"/>
            <a:round/>
            <a:headEnd len="med" w="med" type="none"/>
            <a:tailEnd len="med" w="med" type="none"/>
          </a:ln>
          <a:effectLst>
            <a:outerShdw blurRad="42863" rotWithShape="0" algn="bl">
              <a:srgbClr val="DE2E44"/>
            </a:outerShdw>
          </a:effectLst>
        </p:spPr>
      </p:cxnSp>
      <p:cxnSp>
        <p:nvCxnSpPr>
          <p:cNvPr id="300" name="Google Shape;300;p36"/>
          <p:cNvCxnSpPr/>
          <p:nvPr/>
        </p:nvCxnSpPr>
        <p:spPr>
          <a:xfrm rot="-454604">
            <a:off x="4452574" y="4715610"/>
            <a:ext cx="4757537" cy="405234"/>
          </a:xfrm>
          <a:prstGeom prst="curvedConnector3">
            <a:avLst>
              <a:gd fmla="val 50000" name="adj1"/>
            </a:avLst>
          </a:prstGeom>
          <a:noFill/>
          <a:ln cap="flat" cmpd="sng" w="9525">
            <a:solidFill>
              <a:schemeClr val="accent1"/>
            </a:solidFill>
            <a:prstDash val="solid"/>
            <a:round/>
            <a:headEnd len="med" w="med" type="none"/>
            <a:tailEnd len="med" w="med" type="none"/>
          </a:ln>
          <a:effectLst>
            <a:outerShdw blurRad="42863" rotWithShape="0" algn="bl">
              <a:srgbClr val="DE2E44"/>
            </a:outerShdw>
          </a:effectLst>
        </p:spPr>
      </p:cxnSp>
      <p:cxnSp>
        <p:nvCxnSpPr>
          <p:cNvPr id="301" name="Google Shape;301;p36"/>
          <p:cNvCxnSpPr/>
          <p:nvPr/>
        </p:nvCxnSpPr>
        <p:spPr>
          <a:xfrm rot="-454593">
            <a:off x="4261646" y="2889582"/>
            <a:ext cx="4518751" cy="1645756"/>
          </a:xfrm>
          <a:prstGeom prst="curvedConnector3">
            <a:avLst>
              <a:gd fmla="val 50000" name="adj1"/>
            </a:avLst>
          </a:prstGeom>
          <a:noFill/>
          <a:ln cap="flat" cmpd="sng" w="9525">
            <a:solidFill>
              <a:schemeClr val="accent1"/>
            </a:solidFill>
            <a:prstDash val="solid"/>
            <a:round/>
            <a:headEnd len="med" w="med" type="none"/>
            <a:tailEnd len="med" w="med" type="none"/>
          </a:ln>
          <a:effectLst>
            <a:outerShdw blurRad="42863" rotWithShape="0" algn="bl">
              <a:srgbClr val="DE2E44"/>
            </a:outerShdw>
          </a:effectLst>
        </p:spPr>
      </p:cxnSp>
      <p:sp>
        <p:nvSpPr>
          <p:cNvPr id="302" name="Google Shape;302;p36"/>
          <p:cNvSpPr/>
          <p:nvPr/>
        </p:nvSpPr>
        <p:spPr>
          <a:xfrm>
            <a:off x="641800" y="2037350"/>
            <a:ext cx="4014300" cy="5766000"/>
          </a:xfrm>
          <a:prstGeom prst="roundRect">
            <a:avLst>
              <a:gd fmla="val 16667" name="adj"/>
            </a:avLst>
          </a:prstGeom>
          <a:solidFill>
            <a:srgbClr val="FFF9F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Open Sans"/>
                <a:ea typeface="Open Sans"/>
                <a:cs typeface="Open Sans"/>
                <a:sym typeface="Open Sans"/>
              </a:rPr>
              <a:t>To find the most effective model for predicting non-converters, we tested 7 different algorithms:</a:t>
            </a:r>
            <a:endParaRPr sz="1800">
              <a:latin typeface="Open Sans"/>
              <a:ea typeface="Open Sans"/>
              <a:cs typeface="Open Sans"/>
              <a:sym typeface="Open Sans"/>
            </a:endParaRPr>
          </a:p>
          <a:p>
            <a:pPr indent="0" lvl="0" marL="0" rtl="0" algn="ctr">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rPr b="1" lang="en-GB" sz="1800">
                <a:latin typeface="Open Sans"/>
                <a:ea typeface="Open Sans"/>
                <a:cs typeface="Open Sans"/>
                <a:sym typeface="Open Sans"/>
              </a:rPr>
              <a:t>Linear Models</a:t>
            </a:r>
            <a:r>
              <a:rPr lang="en-GB" sz="1800">
                <a:latin typeface="Open Sans"/>
                <a:ea typeface="Open Sans"/>
                <a:cs typeface="Open Sans"/>
                <a:sym typeface="Open Sans"/>
              </a:rPr>
              <a:t>: Logistic Regression, SVM</a:t>
            </a:r>
            <a:endParaRPr sz="1800">
              <a:latin typeface="Open Sans"/>
              <a:ea typeface="Open Sans"/>
              <a:cs typeface="Open Sans"/>
              <a:sym typeface="Open Sans"/>
            </a:endParaRPr>
          </a:p>
          <a:p>
            <a:pPr indent="0" lvl="0" marL="0" rtl="0" algn="ctr">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rPr b="1" lang="en-GB" sz="1800">
                <a:latin typeface="Open Sans"/>
                <a:ea typeface="Open Sans"/>
                <a:cs typeface="Open Sans"/>
                <a:sym typeface="Open Sans"/>
              </a:rPr>
              <a:t>Tree-Based Models</a:t>
            </a:r>
            <a:r>
              <a:rPr lang="en-GB" sz="1800">
                <a:latin typeface="Open Sans"/>
                <a:ea typeface="Open Sans"/>
                <a:cs typeface="Open Sans"/>
                <a:sym typeface="Open Sans"/>
              </a:rPr>
              <a:t>: Decision Tree, Random Forest, XGBoost, LightGBM, AdaBoost</a:t>
            </a:r>
            <a:endParaRPr sz="1800">
              <a:latin typeface="Open Sans"/>
              <a:ea typeface="Open Sans"/>
              <a:cs typeface="Open Sans"/>
              <a:sym typeface="Open Sans"/>
            </a:endParaRPr>
          </a:p>
          <a:p>
            <a:pPr indent="0" lvl="0" marL="0" rtl="0" algn="ctr">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rPr lang="en-GB" sz="1800">
                <a:latin typeface="Open Sans"/>
                <a:ea typeface="Open Sans"/>
                <a:cs typeface="Open Sans"/>
                <a:sym typeface="Open Sans"/>
              </a:rPr>
              <a:t>Each model will be evaluated using:</a:t>
            </a:r>
            <a:endParaRPr sz="1800">
              <a:latin typeface="Open Sans"/>
              <a:ea typeface="Open Sans"/>
              <a:cs typeface="Open Sans"/>
              <a:sym typeface="Open Sans"/>
            </a:endParaRPr>
          </a:p>
          <a:p>
            <a:pPr indent="0" lvl="0" marL="0" rtl="0" algn="ctr">
              <a:spcBef>
                <a:spcPts val="0"/>
              </a:spcBef>
              <a:spcAft>
                <a:spcPts val="0"/>
              </a:spcAft>
              <a:buNone/>
            </a:pPr>
            <a:r>
              <a:rPr b="1" lang="en-GB" sz="1800">
                <a:latin typeface="Open Sans"/>
                <a:ea typeface="Open Sans"/>
                <a:cs typeface="Open Sans"/>
                <a:sym typeface="Open Sans"/>
              </a:rPr>
              <a:t>Precision, Recall, and F1 Score</a:t>
            </a:r>
            <a:r>
              <a:rPr lang="en-GB" sz="1800">
                <a:latin typeface="Open Sans"/>
                <a:ea typeface="Open Sans"/>
                <a:cs typeface="Open Sans"/>
                <a:sym typeface="Open Sans"/>
              </a:rPr>
              <a:t> to focus on identifying non-converters in our imbalanced dataset.</a:t>
            </a:r>
            <a:endParaRPr sz="1800">
              <a:latin typeface="Open Sans"/>
              <a:ea typeface="Open Sans"/>
              <a:cs typeface="Open Sans"/>
              <a:sym typeface="Open Sans"/>
            </a:endParaRPr>
          </a:p>
        </p:txBody>
      </p:sp>
      <p:pic>
        <p:nvPicPr>
          <p:cNvPr id="303" name="Google Shape;303;p36" title="Screenshot 2025-04-15 133520.png"/>
          <p:cNvPicPr preferRelativeResize="0"/>
          <p:nvPr/>
        </p:nvPicPr>
        <p:blipFill rotWithShape="1">
          <a:blip r:embed="rId4">
            <a:alphaModFix/>
          </a:blip>
          <a:srcRect b="10273" l="2399" r="2399" t="0"/>
          <a:stretch/>
        </p:blipFill>
        <p:spPr>
          <a:xfrm>
            <a:off x="8599225" y="2387884"/>
            <a:ext cx="3592500" cy="36255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37"/>
          <p:cNvSpPr/>
          <p:nvPr/>
        </p:nvSpPr>
        <p:spPr>
          <a:xfrm>
            <a:off x="99975" y="258175"/>
            <a:ext cx="13900200" cy="653100"/>
          </a:xfrm>
          <a:prstGeom prst="rect">
            <a:avLst/>
          </a:prstGeom>
          <a:gradFill>
            <a:gsLst>
              <a:gs pos="0">
                <a:srgbClr val="F7B3AA"/>
              </a:gs>
              <a:gs pos="100000">
                <a:srgbClr val="FFD8CC">
                  <a:alpha val="0"/>
                </a:srgbClr>
              </a:gs>
            </a:gsLst>
            <a:lin ang="2700006" scaled="0"/>
          </a:grad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403C4E"/>
              </a:buClr>
              <a:buSzPts val="4100"/>
              <a:buFont typeface="Merriweather"/>
              <a:buNone/>
            </a:pPr>
            <a:r>
              <a:rPr b="1" lang="en-GB" sz="4100">
                <a:solidFill>
                  <a:srgbClr val="403C4E"/>
                </a:solidFill>
                <a:latin typeface="Merriweather"/>
                <a:ea typeface="Merriweather"/>
                <a:cs typeface="Merriweather"/>
                <a:sym typeface="Merriweather"/>
              </a:rPr>
              <a:t>Battle of the Models: A Data-Driven Faceoff</a:t>
            </a:r>
            <a:endParaRPr b="0" i="0" sz="3700" u="none" cap="none" strike="noStrike"/>
          </a:p>
        </p:txBody>
      </p:sp>
      <p:pic>
        <p:nvPicPr>
          <p:cNvPr id="309" name="Google Shape;309;p37"/>
          <p:cNvPicPr preferRelativeResize="0"/>
          <p:nvPr/>
        </p:nvPicPr>
        <p:blipFill>
          <a:blip r:embed="rId4">
            <a:alphaModFix/>
          </a:blip>
          <a:stretch>
            <a:fillRect/>
          </a:stretch>
        </p:blipFill>
        <p:spPr>
          <a:xfrm>
            <a:off x="6766500" y="3753125"/>
            <a:ext cx="7148747" cy="4011000"/>
          </a:xfrm>
          <a:prstGeom prst="rect">
            <a:avLst/>
          </a:prstGeom>
          <a:noFill/>
          <a:ln cap="flat" cmpd="sng" w="9525">
            <a:solidFill>
              <a:schemeClr val="dk2"/>
            </a:solidFill>
            <a:prstDash val="solid"/>
            <a:round/>
            <a:headEnd len="sm" w="sm" type="none"/>
            <a:tailEnd len="sm" w="sm" type="none"/>
          </a:ln>
          <a:effectLst>
            <a:outerShdw blurRad="157163" rotWithShape="0" algn="bl" dir="3120000" dist="57150">
              <a:srgbClr val="000000">
                <a:alpha val="50000"/>
              </a:srgbClr>
            </a:outerShdw>
          </a:effectLst>
        </p:spPr>
      </p:pic>
      <p:pic>
        <p:nvPicPr>
          <p:cNvPr id="310" name="Google Shape;310;p37"/>
          <p:cNvPicPr preferRelativeResize="0"/>
          <p:nvPr/>
        </p:nvPicPr>
        <p:blipFill>
          <a:blip r:embed="rId5">
            <a:alphaModFix/>
          </a:blip>
          <a:stretch>
            <a:fillRect/>
          </a:stretch>
        </p:blipFill>
        <p:spPr>
          <a:xfrm>
            <a:off x="279600" y="1189188"/>
            <a:ext cx="10591800" cy="2286000"/>
          </a:xfrm>
          <a:prstGeom prst="rect">
            <a:avLst/>
          </a:prstGeom>
          <a:noFill/>
          <a:ln cap="flat" cmpd="sng" w="9525">
            <a:solidFill>
              <a:schemeClr val="dk2"/>
            </a:solidFill>
            <a:prstDash val="solid"/>
            <a:round/>
            <a:headEnd len="sm" w="sm" type="none"/>
            <a:tailEnd len="sm" w="sm" type="none"/>
          </a:ln>
          <a:effectLst>
            <a:outerShdw blurRad="157163" rotWithShape="0" algn="bl" dir="3120000" dist="57150">
              <a:srgbClr val="000000">
                <a:alpha val="50000"/>
              </a:srgbClr>
            </a:outerShdw>
          </a:effectLst>
        </p:spPr>
      </p:pic>
      <p:sp>
        <p:nvSpPr>
          <p:cNvPr id="311" name="Google Shape;311;p37"/>
          <p:cNvSpPr/>
          <p:nvPr/>
        </p:nvSpPr>
        <p:spPr>
          <a:xfrm>
            <a:off x="279600" y="3900450"/>
            <a:ext cx="6272400" cy="4011000"/>
          </a:xfrm>
          <a:prstGeom prst="roundRect">
            <a:avLst>
              <a:gd fmla="val 16667" name="adj"/>
            </a:avLst>
          </a:prstGeom>
          <a:solidFill>
            <a:srgbClr val="FFF9F3"/>
          </a:solidFill>
          <a:ln cap="flat" cmpd="sng" w="19050">
            <a:solidFill>
              <a:srgbClr val="DE2E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GB" sz="1700">
                <a:latin typeface="Open Sans"/>
                <a:ea typeface="Open Sans"/>
                <a:cs typeface="Open Sans"/>
                <a:sym typeface="Open Sans"/>
              </a:rPr>
              <a:t>From both the table and bar graph, </a:t>
            </a:r>
            <a:endParaRPr sz="1700">
              <a:latin typeface="Open Sans"/>
              <a:ea typeface="Open Sans"/>
              <a:cs typeface="Open Sans"/>
              <a:sym typeface="Open Sans"/>
            </a:endParaRPr>
          </a:p>
          <a:p>
            <a:pPr indent="0" lvl="0" marL="0" rtl="0" algn="l">
              <a:spcBef>
                <a:spcPts val="0"/>
              </a:spcBef>
              <a:spcAft>
                <a:spcPts val="0"/>
              </a:spcAft>
              <a:buNone/>
            </a:pPr>
            <a:r>
              <a:rPr lang="en-GB" sz="1700">
                <a:latin typeface="Open Sans"/>
                <a:ea typeface="Open Sans"/>
                <a:cs typeface="Open Sans"/>
                <a:sym typeface="Open Sans"/>
              </a:rPr>
              <a:t>we observe that:</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b="1" lang="en-GB" sz="1700">
                <a:latin typeface="Open Sans"/>
                <a:ea typeface="Open Sans"/>
                <a:cs typeface="Open Sans"/>
                <a:sym typeface="Open Sans"/>
              </a:rPr>
              <a:t>LightGBM, XGBoost, and Random Forest</a:t>
            </a:r>
            <a:r>
              <a:rPr lang="en-GB" sz="1700">
                <a:latin typeface="Open Sans"/>
                <a:ea typeface="Open Sans"/>
                <a:cs typeface="Open Sans"/>
                <a:sym typeface="Open Sans"/>
              </a:rPr>
              <a:t> consistently perform well across all four metrics.</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b="1" lang="en-GB" sz="1700">
                <a:latin typeface="Open Sans"/>
                <a:ea typeface="Open Sans"/>
                <a:cs typeface="Open Sans"/>
                <a:sym typeface="Open Sans"/>
              </a:rPr>
              <a:t>LightGBM </a:t>
            </a:r>
            <a:r>
              <a:rPr lang="en-GB" sz="1700">
                <a:latin typeface="Open Sans"/>
                <a:ea typeface="Open Sans"/>
                <a:cs typeface="Open Sans"/>
                <a:sym typeface="Open Sans"/>
              </a:rPr>
              <a:t>stands out with the </a:t>
            </a:r>
            <a:r>
              <a:rPr b="1" lang="en-GB" sz="1700">
                <a:latin typeface="Open Sans"/>
                <a:ea typeface="Open Sans"/>
                <a:cs typeface="Open Sans"/>
                <a:sym typeface="Open Sans"/>
              </a:rPr>
              <a:t>highest Recall (0.85) and F1-Score (0.88)</a:t>
            </a:r>
            <a:r>
              <a:rPr lang="en-GB" sz="1700">
                <a:latin typeface="Open Sans"/>
                <a:ea typeface="Open Sans"/>
                <a:cs typeface="Open Sans"/>
                <a:sym typeface="Open Sans"/>
              </a:rPr>
              <a:t>—the two metrics most critical to this task.</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GB" sz="1700">
                <a:latin typeface="Open Sans"/>
                <a:ea typeface="Open Sans"/>
                <a:cs typeface="Open Sans"/>
                <a:sym typeface="Open Sans"/>
              </a:rPr>
              <a:t>While models like </a:t>
            </a:r>
            <a:r>
              <a:rPr b="1" lang="en-GB" sz="1700">
                <a:latin typeface="Open Sans"/>
                <a:ea typeface="Open Sans"/>
                <a:cs typeface="Open Sans"/>
                <a:sym typeface="Open Sans"/>
              </a:rPr>
              <a:t>SVM and Random Forest</a:t>
            </a:r>
            <a:r>
              <a:rPr lang="en-GB" sz="1700">
                <a:latin typeface="Open Sans"/>
                <a:ea typeface="Open Sans"/>
                <a:cs typeface="Open Sans"/>
                <a:sym typeface="Open Sans"/>
              </a:rPr>
              <a:t> show strong Precision, their Recall is slightly lower compared to LightGBM.</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t/>
            </a:r>
            <a:endParaRPr sz="1700">
              <a:latin typeface="Open Sans"/>
              <a:ea typeface="Open Sans"/>
              <a:cs typeface="Open Sans"/>
              <a:sym typeface="Open Sans"/>
            </a:endParaRPr>
          </a:p>
        </p:txBody>
      </p:sp>
      <p:pic>
        <p:nvPicPr>
          <p:cNvPr id="312" name="Google Shape;312;p37"/>
          <p:cNvPicPr preferRelativeResize="0"/>
          <p:nvPr/>
        </p:nvPicPr>
        <p:blipFill>
          <a:blip r:embed="rId6">
            <a:alphaModFix/>
          </a:blip>
          <a:stretch>
            <a:fillRect/>
          </a:stretch>
        </p:blipFill>
        <p:spPr>
          <a:xfrm>
            <a:off x="11128318" y="849950"/>
            <a:ext cx="3295182" cy="2737100"/>
          </a:xfrm>
          <a:prstGeom prst="rect">
            <a:avLst/>
          </a:prstGeom>
          <a:noFill/>
          <a:ln cap="flat" cmpd="sng" w="9525">
            <a:solidFill>
              <a:schemeClr val="dk2"/>
            </a:solidFill>
            <a:prstDash val="solid"/>
            <a:round/>
            <a:headEnd len="sm" w="sm" type="none"/>
            <a:tailEnd len="sm" w="sm" type="none"/>
          </a:ln>
          <a:effectLst>
            <a:outerShdw blurRad="157163" rotWithShape="0" algn="bl" dir="3120000" dist="571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38"/>
          <p:cNvSpPr/>
          <p:nvPr/>
        </p:nvSpPr>
        <p:spPr>
          <a:xfrm>
            <a:off x="9995375" y="656500"/>
            <a:ext cx="4248600" cy="7092900"/>
          </a:xfrm>
          <a:prstGeom prst="roundRect">
            <a:avLst>
              <a:gd fmla="val 9964" name="adj"/>
            </a:avLst>
          </a:prstGeom>
          <a:solidFill>
            <a:srgbClr val="FFF9F3"/>
          </a:solidFill>
          <a:ln cap="flat" cmpd="sng" w="19050">
            <a:solidFill>
              <a:srgbClr val="DE2E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700">
              <a:latin typeface="Open Sans"/>
              <a:ea typeface="Open Sans"/>
              <a:cs typeface="Open Sans"/>
              <a:sym typeface="Open Sans"/>
            </a:endParaRPr>
          </a:p>
          <a:p>
            <a:pPr indent="0" lvl="0" marL="0" marR="0" rtl="0" algn="l">
              <a:lnSpc>
                <a:spcPct val="100000"/>
              </a:lnSpc>
              <a:spcBef>
                <a:spcPts val="0"/>
              </a:spcBef>
              <a:spcAft>
                <a:spcPts val="0"/>
              </a:spcAft>
              <a:buNone/>
            </a:pPr>
            <a:r>
              <a:rPr b="1" lang="en-GB" sz="1700">
                <a:latin typeface="Open Sans"/>
                <a:ea typeface="Open Sans"/>
                <a:cs typeface="Open Sans"/>
                <a:sym typeface="Open Sans"/>
              </a:rPr>
              <a:t>Feature Impact</a:t>
            </a:r>
            <a:r>
              <a:rPr lang="en-GB" sz="1700">
                <a:latin typeface="Open Sans"/>
                <a:ea typeface="Open Sans"/>
                <a:cs typeface="Open Sans"/>
                <a:sym typeface="Open Sans"/>
              </a:rPr>
              <a:t>: The plot shows which features have the biggest impact on predicting whether a user converts or not — ranked from most to least important.</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rPr b="1" lang="en-GB" sz="1700">
                <a:latin typeface="Open Sans"/>
                <a:ea typeface="Open Sans"/>
                <a:cs typeface="Open Sans"/>
                <a:sym typeface="Open Sans"/>
              </a:rPr>
              <a:t>Direction of Influence</a:t>
            </a:r>
            <a:r>
              <a:rPr lang="en-GB" sz="1700">
                <a:latin typeface="Open Sans"/>
                <a:ea typeface="Open Sans"/>
                <a:cs typeface="Open Sans"/>
                <a:sym typeface="Open Sans"/>
              </a:rPr>
              <a:t>: Dots on the right (positive SHAP values) push the prediction toward conversion, while dots on the left push toward non-conversion.</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rPr b="1" lang="en-GB" sz="1700">
                <a:latin typeface="Open Sans"/>
                <a:ea typeface="Open Sans"/>
                <a:cs typeface="Open Sans"/>
                <a:sym typeface="Open Sans"/>
              </a:rPr>
              <a:t>Color Meaning</a:t>
            </a:r>
            <a:r>
              <a:rPr lang="en-GB" sz="1700">
                <a:latin typeface="Open Sans"/>
                <a:ea typeface="Open Sans"/>
                <a:cs typeface="Open Sans"/>
                <a:sym typeface="Open Sans"/>
              </a:rPr>
              <a:t>: Each dot represents a user — red means high feature value, blue means low feature value (e.g., high AdSpend or low EmailClicks).</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rPr b="1" lang="en-GB" sz="1700">
                <a:latin typeface="Open Sans"/>
                <a:ea typeface="Open Sans"/>
                <a:cs typeface="Open Sans"/>
                <a:sym typeface="Open Sans"/>
              </a:rPr>
              <a:t>Key Insight</a:t>
            </a:r>
            <a:r>
              <a:rPr lang="en-GB" sz="1700">
                <a:latin typeface="Open Sans"/>
                <a:ea typeface="Open Sans"/>
                <a:cs typeface="Open Sans"/>
                <a:sym typeface="Open Sans"/>
              </a:rPr>
              <a:t>: Features like CampaignType_Conversion, EmailClicks, and AdSpend have the strongest positive influence on conversion, while low values in those features often indicate non-conversion.</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t/>
            </a:r>
            <a:endParaRPr sz="1700">
              <a:latin typeface="Open Sans"/>
              <a:ea typeface="Open Sans"/>
              <a:cs typeface="Open Sans"/>
              <a:sym typeface="Open Sans"/>
            </a:endParaRPr>
          </a:p>
        </p:txBody>
      </p:sp>
      <p:pic>
        <p:nvPicPr>
          <p:cNvPr id="318" name="Google Shape;318;p38"/>
          <p:cNvPicPr preferRelativeResize="0"/>
          <p:nvPr/>
        </p:nvPicPr>
        <p:blipFill rotWithShape="1">
          <a:blip r:embed="rId4">
            <a:alphaModFix/>
          </a:blip>
          <a:srcRect b="0" l="0" r="7313" t="0"/>
          <a:stretch/>
        </p:blipFill>
        <p:spPr>
          <a:xfrm>
            <a:off x="151200" y="1305275"/>
            <a:ext cx="9587150" cy="6682625"/>
          </a:xfrm>
          <a:prstGeom prst="rect">
            <a:avLst/>
          </a:prstGeom>
          <a:noFill/>
          <a:ln>
            <a:noFill/>
          </a:ln>
        </p:spPr>
      </p:pic>
      <p:sp>
        <p:nvSpPr>
          <p:cNvPr id="319" name="Google Shape;319;p38"/>
          <p:cNvSpPr txBox="1"/>
          <p:nvPr/>
        </p:nvSpPr>
        <p:spPr>
          <a:xfrm>
            <a:off x="291725" y="296675"/>
            <a:ext cx="8933400" cy="846600"/>
          </a:xfrm>
          <a:prstGeom prst="rect">
            <a:avLst/>
          </a:prstGeom>
          <a:noFill/>
          <a:ln>
            <a:noFill/>
          </a:ln>
        </p:spPr>
        <p:txBody>
          <a:bodyPr anchorCtr="0" anchor="t" bIns="91425" lIns="91425" spcFirstLastPara="1" rIns="91425" wrap="square" tIns="91425">
            <a:spAutoFit/>
          </a:bodyPr>
          <a:lstStyle/>
          <a:p>
            <a:pPr indent="0" lvl="0" marL="0" marR="0" rtl="0" algn="l">
              <a:lnSpc>
                <a:spcPct val="124719"/>
              </a:lnSpc>
              <a:spcBef>
                <a:spcPts val="0"/>
              </a:spcBef>
              <a:spcAft>
                <a:spcPts val="0"/>
              </a:spcAft>
              <a:buNone/>
            </a:pPr>
            <a:r>
              <a:rPr b="1" lang="en-GB" sz="4300">
                <a:solidFill>
                  <a:schemeClr val="dk1"/>
                </a:solidFill>
                <a:latin typeface="Merriweather"/>
                <a:ea typeface="Merriweather"/>
                <a:cs typeface="Merriweather"/>
                <a:sym typeface="Merriweather"/>
              </a:rPr>
              <a:t>The Ingredients of Impact </a:t>
            </a:r>
            <a:endParaRPr b="1" sz="4300">
              <a:solidFill>
                <a:schemeClr val="dk1"/>
              </a:solidFill>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p39"/>
          <p:cNvSpPr txBox="1"/>
          <p:nvPr>
            <p:ph type="title"/>
          </p:nvPr>
        </p:nvSpPr>
        <p:spPr>
          <a:xfrm>
            <a:off x="498745" y="266740"/>
            <a:ext cx="13632900" cy="916800"/>
          </a:xfrm>
          <a:prstGeom prst="rect">
            <a:avLst/>
          </a:prstGeom>
        </p:spPr>
        <p:txBody>
          <a:bodyPr anchorCtr="0" anchor="t" bIns="146300" lIns="146300" spcFirstLastPara="1" rIns="146300" wrap="square" tIns="146300">
            <a:normAutofit fontScale="90000"/>
          </a:bodyPr>
          <a:lstStyle/>
          <a:p>
            <a:pPr indent="0" lvl="0" marL="0" marR="0" rtl="0" algn="l">
              <a:lnSpc>
                <a:spcPct val="124719"/>
              </a:lnSpc>
              <a:spcBef>
                <a:spcPts val="0"/>
              </a:spcBef>
              <a:spcAft>
                <a:spcPts val="0"/>
              </a:spcAft>
              <a:buClr>
                <a:srgbClr val="403C4E"/>
              </a:buClr>
              <a:buSzPct val="173170"/>
              <a:buFont typeface="Merriweather"/>
              <a:buNone/>
            </a:pPr>
            <a:r>
              <a:rPr b="1" lang="en-GB" sz="4100">
                <a:latin typeface="Merriweather"/>
                <a:ea typeface="Merriweather"/>
                <a:cs typeface="Merriweather"/>
                <a:sym typeface="Merriweather"/>
              </a:rPr>
              <a:t>Model Locked, Goals Unlocked</a:t>
            </a:r>
            <a:endParaRPr b="1" sz="4100">
              <a:latin typeface="Merriweather"/>
              <a:ea typeface="Merriweather"/>
              <a:cs typeface="Merriweather"/>
              <a:sym typeface="Merriweather"/>
            </a:endParaRPr>
          </a:p>
        </p:txBody>
      </p:sp>
      <p:sp>
        <p:nvSpPr>
          <p:cNvPr id="325" name="Google Shape;325;p39"/>
          <p:cNvSpPr/>
          <p:nvPr/>
        </p:nvSpPr>
        <p:spPr>
          <a:xfrm>
            <a:off x="469875" y="3581125"/>
            <a:ext cx="13632900" cy="4154100"/>
          </a:xfrm>
          <a:prstGeom prst="roundRect">
            <a:avLst>
              <a:gd fmla="val 9967" name="adj"/>
            </a:avLst>
          </a:prstGeom>
          <a:solidFill>
            <a:srgbClr val="FFF9F3">
              <a:alpha val="58230"/>
            </a:srgbClr>
          </a:solidFill>
          <a:ln cap="flat" cmpd="sng" w="28575">
            <a:solidFill>
              <a:srgbClr val="DE2E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700">
                <a:solidFill>
                  <a:schemeClr val="dk1"/>
                </a:solidFill>
                <a:latin typeface="Montserrat"/>
                <a:ea typeface="Montserrat"/>
                <a:cs typeface="Montserrat"/>
                <a:sym typeface="Montserrat"/>
              </a:rPr>
              <a:t>Key Takeaways</a:t>
            </a:r>
            <a:r>
              <a:rPr b="1" lang="en-GB" sz="1600">
                <a:solidFill>
                  <a:schemeClr val="dk1"/>
                </a:solidFill>
                <a:latin typeface="Montserrat"/>
                <a:ea typeface="Montserrat"/>
                <a:cs typeface="Montserrat"/>
                <a:sym typeface="Montserrat"/>
              </a:rPr>
              <a:t>:</a:t>
            </a:r>
            <a:endParaRPr b="1"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rPr lang="en-GB" sz="1600">
                <a:latin typeface="Montserrat"/>
                <a:ea typeface="Montserrat"/>
                <a:cs typeface="Montserrat"/>
                <a:sym typeface="Montserrat"/>
              </a:rPr>
              <a:t>The Overall analysis offers clear direction on why certain users do not convert, revealing opportunities to strengthen marketing and engagement strategies:</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en-GB" sz="1600">
                <a:latin typeface="Montserrat"/>
                <a:ea typeface="Montserrat"/>
                <a:cs typeface="Montserrat"/>
                <a:sym typeface="Montserrat"/>
              </a:rPr>
              <a:t>Low Engagement</a:t>
            </a:r>
            <a:endParaRPr b="1" sz="1600">
              <a:latin typeface="Montserrat"/>
              <a:ea typeface="Montserrat"/>
              <a:cs typeface="Montserrat"/>
              <a:sym typeface="Montserrat"/>
            </a:endParaRPr>
          </a:p>
          <a:p>
            <a:pPr indent="0" lvl="0" marL="457200" rtl="0" algn="l">
              <a:spcBef>
                <a:spcPts val="0"/>
              </a:spcBef>
              <a:spcAft>
                <a:spcPts val="0"/>
              </a:spcAft>
              <a:buNone/>
            </a:pPr>
            <a:r>
              <a:rPr lang="en-GB" sz="1600">
                <a:latin typeface="Montserrat"/>
                <a:ea typeface="Montserrat"/>
                <a:cs typeface="Montserrat"/>
                <a:sym typeface="Montserrat"/>
              </a:rPr>
              <a:t>Non-converters consistently show minimal interaction — low email opens, few clicks, and short site visits — indicating weak interest or poor content relevance.</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en-GB" sz="1600">
                <a:latin typeface="Montserrat"/>
                <a:ea typeface="Montserrat"/>
                <a:cs typeface="Montserrat"/>
                <a:sym typeface="Montserrat"/>
              </a:rPr>
              <a:t>Limited Purchase History</a:t>
            </a:r>
            <a:endParaRPr b="1" sz="1600">
              <a:latin typeface="Montserrat"/>
              <a:ea typeface="Montserrat"/>
              <a:cs typeface="Montserrat"/>
              <a:sym typeface="Montserrat"/>
            </a:endParaRPr>
          </a:p>
          <a:p>
            <a:pPr indent="0" lvl="0" marL="457200" rtl="0" algn="l">
              <a:spcBef>
                <a:spcPts val="0"/>
              </a:spcBef>
              <a:spcAft>
                <a:spcPts val="0"/>
              </a:spcAft>
              <a:buNone/>
            </a:pPr>
            <a:r>
              <a:rPr lang="en-GB" sz="1600">
                <a:latin typeface="Montserrat"/>
                <a:ea typeface="Montserrat"/>
                <a:cs typeface="Montserrat"/>
                <a:sym typeface="Montserrat"/>
              </a:rPr>
              <a:t>These users have little to no prior purchase activity or loyalty involvement, suggesting they haven't yet been nurtured into the customer journey.</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b="1" lang="en-GB" sz="1600">
                <a:latin typeface="Montserrat"/>
                <a:ea typeface="Montserrat"/>
                <a:cs typeface="Montserrat"/>
                <a:sym typeface="Montserrat"/>
              </a:rPr>
              <a:t>Reduced Campaign Exposure</a:t>
            </a:r>
            <a:endParaRPr b="1" sz="1600">
              <a:latin typeface="Montserrat"/>
              <a:ea typeface="Montserrat"/>
              <a:cs typeface="Montserrat"/>
              <a:sym typeface="Montserrat"/>
            </a:endParaRPr>
          </a:p>
          <a:p>
            <a:pPr indent="0" lvl="0" marL="457200" rtl="0" algn="l">
              <a:spcBef>
                <a:spcPts val="0"/>
              </a:spcBef>
              <a:spcAft>
                <a:spcPts val="0"/>
              </a:spcAft>
              <a:buNone/>
            </a:pPr>
            <a:r>
              <a:rPr lang="en-GB" sz="1600">
                <a:latin typeface="Montserrat"/>
                <a:ea typeface="Montserrat"/>
                <a:cs typeface="Montserrat"/>
                <a:sym typeface="Montserrat"/>
              </a:rPr>
              <a:t>Many are not part of conversion-focused campaigns or PPC channels, showing potential gaps in targeting and segmentation.</a:t>
            </a:r>
            <a:endParaRPr sz="1600">
              <a:latin typeface="Montserrat"/>
              <a:ea typeface="Montserrat"/>
              <a:cs typeface="Montserrat"/>
              <a:sym typeface="Montserrat"/>
            </a:endParaRPr>
          </a:p>
        </p:txBody>
      </p:sp>
      <p:sp>
        <p:nvSpPr>
          <p:cNvPr id="326" name="Google Shape;326;p39"/>
          <p:cNvSpPr/>
          <p:nvPr/>
        </p:nvSpPr>
        <p:spPr>
          <a:xfrm>
            <a:off x="10093922" y="110588"/>
            <a:ext cx="4536478" cy="3016758"/>
          </a:xfrm>
          <a:custGeom>
            <a:rect b="b" l="l" r="r" t="t"/>
            <a:pathLst>
              <a:path extrusionOk="0" h="3770948" w="5670598">
                <a:moveTo>
                  <a:pt x="0" y="0"/>
                </a:moveTo>
                <a:lnTo>
                  <a:pt x="5670598" y="0"/>
                </a:lnTo>
                <a:lnTo>
                  <a:pt x="5670598" y="3770948"/>
                </a:lnTo>
                <a:lnTo>
                  <a:pt x="0" y="3770948"/>
                </a:lnTo>
                <a:lnTo>
                  <a:pt x="0" y="0"/>
                </a:lnTo>
                <a:close/>
              </a:path>
            </a:pathLst>
          </a:custGeom>
          <a:blipFill rotWithShape="1">
            <a:blip r:embed="rId4">
              <a:alphaModFix/>
            </a:blip>
            <a:stretch>
              <a:fillRect b="0" l="0" r="0" t="0"/>
            </a:stretch>
          </a:blipFill>
          <a:ln>
            <a:noFill/>
          </a:ln>
        </p:spPr>
      </p:sp>
      <p:sp>
        <p:nvSpPr>
          <p:cNvPr id="327" name="Google Shape;327;p39"/>
          <p:cNvSpPr/>
          <p:nvPr/>
        </p:nvSpPr>
        <p:spPr>
          <a:xfrm>
            <a:off x="498750" y="1480675"/>
            <a:ext cx="10025100" cy="1955700"/>
          </a:xfrm>
          <a:prstGeom prst="roundRect">
            <a:avLst>
              <a:gd fmla="val 16667" name="adj"/>
            </a:avLst>
          </a:prstGeom>
          <a:solidFill>
            <a:srgbClr val="FFF9F3">
              <a:alpha val="58230"/>
            </a:srgbClr>
          </a:solidFill>
          <a:ln cap="flat" cmpd="sng" w="28575">
            <a:solidFill>
              <a:srgbClr val="DE2E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700">
                <a:solidFill>
                  <a:schemeClr val="dk1"/>
                </a:solidFill>
                <a:latin typeface="Montserrat"/>
                <a:ea typeface="Montserrat"/>
                <a:cs typeface="Montserrat"/>
                <a:sym typeface="Montserrat"/>
              </a:rPr>
              <a:t>Model Performance</a:t>
            </a:r>
            <a:endParaRPr b="1" sz="17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6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GB" sz="1600">
                <a:solidFill>
                  <a:schemeClr val="dk1"/>
                </a:solidFill>
                <a:latin typeface="Montserrat"/>
                <a:ea typeface="Montserrat"/>
                <a:cs typeface="Montserrat"/>
                <a:sym typeface="Montserrat"/>
              </a:rPr>
              <a:t>LightGBM </a:t>
            </a:r>
            <a:r>
              <a:rPr lang="en-GB" sz="1600">
                <a:solidFill>
                  <a:schemeClr val="dk1"/>
                </a:solidFill>
                <a:latin typeface="Montserrat"/>
                <a:ea typeface="Montserrat"/>
                <a:cs typeface="Montserrat"/>
                <a:sym typeface="Montserrat"/>
              </a:rPr>
              <a:t>was selected as the best model based on its high Recall (0.85) and F1-score (0.88) for non-converters.</a:t>
            </a:r>
            <a:endParaRPr sz="16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GB" sz="1600">
                <a:solidFill>
                  <a:schemeClr val="dk1"/>
                </a:solidFill>
                <a:latin typeface="Montserrat"/>
                <a:ea typeface="Montserrat"/>
                <a:cs typeface="Montserrat"/>
                <a:sym typeface="Montserrat"/>
              </a:rPr>
              <a:t>It effectively identifies users who are unlikely to convert, making it ideal for targeting </a:t>
            </a:r>
            <a:r>
              <a:rPr lang="en-GB" sz="1600">
                <a:solidFill>
                  <a:schemeClr val="dk1"/>
                </a:solidFill>
                <a:latin typeface="Montserrat"/>
                <a:ea typeface="Montserrat"/>
                <a:cs typeface="Montserrat"/>
                <a:sym typeface="Montserrat"/>
              </a:rPr>
              <a:t>strategies.</a:t>
            </a:r>
            <a:endParaRPr sz="1600">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nvSpPr>
        <p:spPr>
          <a:xfrm>
            <a:off x="4747350" y="3706950"/>
            <a:ext cx="5135700" cy="815700"/>
          </a:xfrm>
          <a:prstGeom prst="rect">
            <a:avLst/>
          </a:prstGeom>
          <a:noFill/>
          <a:ln>
            <a:noFill/>
          </a:ln>
        </p:spPr>
        <p:txBody>
          <a:bodyPr anchorCtr="0" anchor="t" bIns="91425" lIns="91425" spcFirstLastPara="1" rIns="91425" wrap="square" tIns="91425">
            <a:spAutoFit/>
          </a:bodyPr>
          <a:lstStyle/>
          <a:p>
            <a:pPr indent="0" lvl="0" marL="0" marR="0" rtl="0" algn="l">
              <a:lnSpc>
                <a:spcPct val="124719"/>
              </a:lnSpc>
              <a:spcBef>
                <a:spcPts val="0"/>
              </a:spcBef>
              <a:spcAft>
                <a:spcPts val="0"/>
              </a:spcAft>
              <a:buNone/>
            </a:pPr>
            <a:r>
              <a:rPr b="1" lang="en-GB" sz="4100">
                <a:solidFill>
                  <a:schemeClr val="dk1"/>
                </a:solidFill>
                <a:latin typeface="Merriweather"/>
                <a:ea typeface="Merriweather"/>
                <a:cs typeface="Merriweather"/>
                <a:sym typeface="Merriweather"/>
              </a:rPr>
              <a:t>Questions, If Any?</a:t>
            </a:r>
            <a:endParaRPr b="1" sz="4100">
              <a:solidFill>
                <a:schemeClr val="dk1"/>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p:nvPr/>
        </p:nvSpPr>
        <p:spPr>
          <a:xfrm rot="10800000">
            <a:off x="-6047" y="-161"/>
            <a:ext cx="14629472" cy="8214061"/>
          </a:xfrm>
          <a:custGeom>
            <a:rect b="b" l="l" r="r" t="t"/>
            <a:pathLst>
              <a:path extrusionOk="0" h="13090137" w="18518319">
                <a:moveTo>
                  <a:pt x="18518319" y="13090137"/>
                </a:moveTo>
                <a:lnTo>
                  <a:pt x="0" y="13090137"/>
                </a:lnTo>
                <a:lnTo>
                  <a:pt x="0" y="0"/>
                </a:lnTo>
                <a:lnTo>
                  <a:pt x="18518319" y="0"/>
                </a:lnTo>
                <a:lnTo>
                  <a:pt x="18518319" y="13090137"/>
                </a:lnTo>
                <a:close/>
              </a:path>
            </a:pathLst>
          </a:custGeom>
          <a:blipFill rotWithShape="1">
            <a:blip r:embed="rId3">
              <a:alphaModFix amt="88000"/>
            </a:blip>
            <a:stretch>
              <a:fillRect b="0" l="0" r="0" t="0"/>
            </a:stretch>
          </a:blipFill>
          <a:ln>
            <a:noFill/>
          </a:ln>
        </p:spPr>
      </p:sp>
      <p:sp>
        <p:nvSpPr>
          <p:cNvPr id="338" name="Google Shape;338;p41"/>
          <p:cNvSpPr/>
          <p:nvPr/>
        </p:nvSpPr>
        <p:spPr>
          <a:xfrm>
            <a:off x="8890975" y="538375"/>
            <a:ext cx="2683915" cy="7321254"/>
          </a:xfrm>
          <a:custGeom>
            <a:rect b="b" l="l" r="r" t="t"/>
            <a:pathLst>
              <a:path extrusionOk="0" h="8715779" w="2832628">
                <a:moveTo>
                  <a:pt x="0" y="0"/>
                </a:moveTo>
                <a:lnTo>
                  <a:pt x="2832628" y="0"/>
                </a:lnTo>
                <a:lnTo>
                  <a:pt x="2832628" y="8715778"/>
                </a:lnTo>
                <a:lnTo>
                  <a:pt x="0" y="871577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descr="preencoded.png" id="141" name="Google Shape;141;p2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42" name="Google Shape;142;p26"/>
          <p:cNvSpPr txBox="1"/>
          <p:nvPr/>
        </p:nvSpPr>
        <p:spPr>
          <a:xfrm>
            <a:off x="11455400" y="759460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1800">
              <a:solidFill>
                <a:srgbClr val="888888"/>
              </a:solidFill>
            </a:endParaRPr>
          </a:p>
          <a:p>
            <a:pPr indent="0" lvl="0" marL="0" rtl="0" algn="l">
              <a:spcBef>
                <a:spcPts val="0"/>
              </a:spcBef>
              <a:spcAft>
                <a:spcPts val="0"/>
              </a:spcAft>
              <a:buNone/>
            </a:pPr>
            <a:r>
              <a:t/>
            </a:r>
            <a:endParaRPr i="1" sz="1800">
              <a:solidFill>
                <a:srgbClr val="888888"/>
              </a:solidFill>
            </a:endParaRPr>
          </a:p>
        </p:txBody>
      </p:sp>
      <p:sp>
        <p:nvSpPr>
          <p:cNvPr id="143" name="Google Shape;143;p26"/>
          <p:cNvSpPr/>
          <p:nvPr/>
        </p:nvSpPr>
        <p:spPr>
          <a:xfrm>
            <a:off x="6316028" y="602813"/>
            <a:ext cx="6733200" cy="604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03C4E"/>
              </a:buClr>
              <a:buSzPts val="3800"/>
              <a:buFont typeface="Merriweather"/>
              <a:buNone/>
            </a:pPr>
            <a:r>
              <a:rPr b="1" i="0" lang="en-GB" sz="3800" u="none" cap="none" strike="noStrike">
                <a:solidFill>
                  <a:schemeClr val="dk1"/>
                </a:solidFill>
                <a:latin typeface="Merriweather"/>
                <a:ea typeface="Merriweather"/>
                <a:cs typeface="Merriweather"/>
                <a:sym typeface="Merriweather"/>
              </a:rPr>
              <a:t>Project Objectives</a:t>
            </a:r>
            <a:endParaRPr b="0" i="0" sz="3800" u="none" cap="none" strike="noStrike">
              <a:solidFill>
                <a:schemeClr val="dk1"/>
              </a:solidFill>
            </a:endParaRPr>
          </a:p>
        </p:txBody>
      </p:sp>
      <p:sp>
        <p:nvSpPr>
          <p:cNvPr id="144" name="Google Shape;144;p26"/>
          <p:cNvSpPr/>
          <p:nvPr/>
        </p:nvSpPr>
        <p:spPr>
          <a:xfrm>
            <a:off x="6316028" y="1867972"/>
            <a:ext cx="435300" cy="435300"/>
          </a:xfrm>
          <a:prstGeom prst="roundRect">
            <a:avLst>
              <a:gd fmla="val 18668" name="adj"/>
            </a:avLst>
          </a:prstGeom>
          <a:solidFill>
            <a:srgbClr val="FFD8CC"/>
          </a:solidFill>
          <a:ln cap="flat" cmpd="sng" w="9525">
            <a:solidFill>
              <a:srgbClr val="E5BE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5" name="Google Shape;145;p26"/>
          <p:cNvPicPr preferRelativeResize="0"/>
          <p:nvPr/>
        </p:nvPicPr>
        <p:blipFill rotWithShape="1">
          <a:blip r:embed="rId4">
            <a:alphaModFix/>
          </a:blip>
          <a:srcRect b="0" l="0" r="0" t="0"/>
          <a:stretch/>
        </p:blipFill>
        <p:spPr>
          <a:xfrm>
            <a:off x="6388537" y="1904226"/>
            <a:ext cx="290274" cy="362783"/>
          </a:xfrm>
          <a:prstGeom prst="rect">
            <a:avLst/>
          </a:prstGeom>
          <a:noFill/>
          <a:ln>
            <a:noFill/>
          </a:ln>
        </p:spPr>
      </p:pic>
      <p:sp>
        <p:nvSpPr>
          <p:cNvPr id="146" name="Google Shape;146;p26"/>
          <p:cNvSpPr/>
          <p:nvPr/>
        </p:nvSpPr>
        <p:spPr>
          <a:xfrm>
            <a:off x="6944929" y="1867975"/>
            <a:ext cx="6893400" cy="3024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03C4E"/>
              </a:buClr>
              <a:buSzPts val="1900"/>
              <a:buFont typeface="Merriweather"/>
              <a:buNone/>
            </a:pPr>
            <a:r>
              <a:rPr b="1" lang="en-GB" sz="1900">
                <a:solidFill>
                  <a:schemeClr val="dk1"/>
                </a:solidFill>
                <a:latin typeface="Merriweather"/>
                <a:ea typeface="Merriweather"/>
                <a:cs typeface="Merriweather"/>
                <a:sym typeface="Merriweather"/>
              </a:rPr>
              <a:t>Identify Customer Demographics and Behavior Patterns</a:t>
            </a:r>
            <a:endParaRPr b="1" sz="1900">
              <a:solidFill>
                <a:schemeClr val="dk1"/>
              </a:solidFill>
              <a:latin typeface="Merriweather"/>
              <a:ea typeface="Merriweather"/>
              <a:cs typeface="Merriweather"/>
              <a:sym typeface="Merriweather"/>
            </a:endParaRPr>
          </a:p>
          <a:p>
            <a:pPr indent="0" lvl="0" marL="0" marR="0" rtl="0" algn="l">
              <a:lnSpc>
                <a:spcPct val="123684"/>
              </a:lnSpc>
              <a:spcBef>
                <a:spcPts val="0"/>
              </a:spcBef>
              <a:spcAft>
                <a:spcPts val="0"/>
              </a:spcAft>
              <a:buClr>
                <a:srgbClr val="403C4E"/>
              </a:buClr>
              <a:buSzPts val="1900"/>
              <a:buFont typeface="Merriweather"/>
              <a:buNone/>
            </a:pPr>
            <a:r>
              <a:t/>
            </a:r>
            <a:endParaRPr b="1" sz="1900">
              <a:solidFill>
                <a:schemeClr val="dk1"/>
              </a:solidFill>
              <a:latin typeface="Merriweather"/>
              <a:ea typeface="Merriweather"/>
              <a:cs typeface="Merriweather"/>
              <a:sym typeface="Merriweather"/>
            </a:endParaRPr>
          </a:p>
        </p:txBody>
      </p:sp>
      <p:sp>
        <p:nvSpPr>
          <p:cNvPr id="147" name="Google Shape;147;p26"/>
          <p:cNvSpPr/>
          <p:nvPr/>
        </p:nvSpPr>
        <p:spPr>
          <a:xfrm>
            <a:off x="6944916" y="2286476"/>
            <a:ext cx="7160700" cy="3096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C4E"/>
              </a:buClr>
              <a:buSzPts val="1500"/>
              <a:buFont typeface="Open Sans"/>
              <a:buNone/>
            </a:pPr>
            <a:r>
              <a:rPr lang="en-GB" sz="1500">
                <a:solidFill>
                  <a:schemeClr val="dk1"/>
                </a:solidFill>
                <a:latin typeface="Open Sans"/>
                <a:ea typeface="Open Sans"/>
                <a:cs typeface="Open Sans"/>
                <a:sym typeface="Open Sans"/>
              </a:rPr>
              <a:t>Examine the dataset to uncover trends in user behavior, such as which age groups or occupations are more likely to engage with the campaign.</a:t>
            </a:r>
            <a:endParaRPr sz="1500">
              <a:solidFill>
                <a:schemeClr val="dk1"/>
              </a:solidFill>
              <a:latin typeface="Open Sans"/>
              <a:ea typeface="Open Sans"/>
              <a:cs typeface="Open Sans"/>
              <a:sym typeface="Open Sans"/>
            </a:endParaRPr>
          </a:p>
          <a:p>
            <a:pPr indent="0" lvl="0" marL="0" marR="0" rtl="0" algn="l">
              <a:lnSpc>
                <a:spcPct val="160000"/>
              </a:lnSpc>
              <a:spcBef>
                <a:spcPts val="0"/>
              </a:spcBef>
              <a:spcAft>
                <a:spcPts val="0"/>
              </a:spcAft>
              <a:buClr>
                <a:srgbClr val="403C4E"/>
              </a:buClr>
              <a:buSzPts val="1500"/>
              <a:buFont typeface="Open Sans"/>
              <a:buNone/>
            </a:pPr>
            <a:r>
              <a:t/>
            </a:r>
            <a:endParaRPr sz="1500">
              <a:solidFill>
                <a:schemeClr val="dk1"/>
              </a:solidFill>
              <a:latin typeface="Open Sans"/>
              <a:ea typeface="Open Sans"/>
              <a:cs typeface="Open Sans"/>
              <a:sym typeface="Open Sans"/>
            </a:endParaRPr>
          </a:p>
          <a:p>
            <a:pPr indent="0" lvl="0" marL="0" marR="0" rtl="0" algn="l">
              <a:lnSpc>
                <a:spcPct val="160000"/>
              </a:lnSpc>
              <a:spcBef>
                <a:spcPts val="0"/>
              </a:spcBef>
              <a:spcAft>
                <a:spcPts val="0"/>
              </a:spcAft>
              <a:buClr>
                <a:srgbClr val="403C4E"/>
              </a:buClr>
              <a:buSzPts val="1500"/>
              <a:buFont typeface="Open Sans"/>
              <a:buNone/>
            </a:pPr>
            <a:r>
              <a:t/>
            </a:r>
            <a:endParaRPr sz="1500">
              <a:solidFill>
                <a:schemeClr val="dk1"/>
              </a:solidFill>
              <a:latin typeface="Open Sans"/>
              <a:ea typeface="Open Sans"/>
              <a:cs typeface="Open Sans"/>
              <a:sym typeface="Open Sans"/>
            </a:endParaRPr>
          </a:p>
        </p:txBody>
      </p:sp>
      <p:sp>
        <p:nvSpPr>
          <p:cNvPr id="148" name="Google Shape;148;p26"/>
          <p:cNvSpPr/>
          <p:nvPr/>
        </p:nvSpPr>
        <p:spPr>
          <a:xfrm>
            <a:off x="6316028" y="3769162"/>
            <a:ext cx="435300" cy="435300"/>
          </a:xfrm>
          <a:prstGeom prst="roundRect">
            <a:avLst>
              <a:gd fmla="val 18668" name="adj"/>
            </a:avLst>
          </a:prstGeom>
          <a:solidFill>
            <a:srgbClr val="FFD8CC"/>
          </a:solidFill>
          <a:ln cap="flat" cmpd="sng" w="9525">
            <a:solidFill>
              <a:srgbClr val="E5BE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9" name="Google Shape;149;p26"/>
          <p:cNvPicPr preferRelativeResize="0"/>
          <p:nvPr/>
        </p:nvPicPr>
        <p:blipFill rotWithShape="1">
          <a:blip r:embed="rId5">
            <a:alphaModFix/>
          </a:blip>
          <a:srcRect b="0" l="0" r="0" t="0"/>
          <a:stretch/>
        </p:blipFill>
        <p:spPr>
          <a:xfrm>
            <a:off x="6388537" y="3805416"/>
            <a:ext cx="290274" cy="362783"/>
          </a:xfrm>
          <a:prstGeom prst="rect">
            <a:avLst/>
          </a:prstGeom>
          <a:noFill/>
          <a:ln>
            <a:noFill/>
          </a:ln>
        </p:spPr>
      </p:pic>
      <p:sp>
        <p:nvSpPr>
          <p:cNvPr id="150" name="Google Shape;150;p26"/>
          <p:cNvSpPr/>
          <p:nvPr/>
        </p:nvSpPr>
        <p:spPr>
          <a:xfrm>
            <a:off x="6944936" y="3769150"/>
            <a:ext cx="7002600" cy="3024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03C4E"/>
              </a:buClr>
              <a:buSzPts val="1900"/>
              <a:buFont typeface="Merriweather"/>
              <a:buNone/>
            </a:pPr>
            <a:r>
              <a:rPr b="1" lang="en-GB" sz="1900">
                <a:solidFill>
                  <a:schemeClr val="dk1"/>
                </a:solidFill>
                <a:latin typeface="Merriweather"/>
                <a:ea typeface="Merriweather"/>
                <a:cs typeface="Merriweather"/>
                <a:sym typeface="Merriweather"/>
              </a:rPr>
              <a:t>Build a Predictive Model to Forecast Customer Conversions</a:t>
            </a:r>
            <a:endParaRPr b="0" i="0" sz="1900" u="none" cap="none" strike="noStrike">
              <a:solidFill>
                <a:schemeClr val="dk1"/>
              </a:solidFill>
            </a:endParaRPr>
          </a:p>
        </p:txBody>
      </p:sp>
      <p:sp>
        <p:nvSpPr>
          <p:cNvPr id="151" name="Google Shape;151;p26"/>
          <p:cNvSpPr/>
          <p:nvPr/>
        </p:nvSpPr>
        <p:spPr>
          <a:xfrm>
            <a:off x="6944916" y="4187666"/>
            <a:ext cx="7160700" cy="619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C4E"/>
              </a:buClr>
              <a:buSzPts val="1500"/>
              <a:buFont typeface="Open Sans"/>
              <a:buNone/>
            </a:pPr>
            <a:r>
              <a:rPr lang="en-GB" sz="1500">
                <a:solidFill>
                  <a:schemeClr val="dk1"/>
                </a:solidFill>
                <a:latin typeface="Open Sans"/>
                <a:ea typeface="Open Sans"/>
                <a:cs typeface="Open Sans"/>
                <a:sym typeface="Open Sans"/>
              </a:rPr>
              <a:t>Use supervised learning techniques  to predict whether a customer will convert based on demographic and behavioral features.</a:t>
            </a:r>
            <a:endParaRPr sz="1500">
              <a:solidFill>
                <a:schemeClr val="dk1"/>
              </a:solidFill>
              <a:latin typeface="Open Sans"/>
              <a:ea typeface="Open Sans"/>
              <a:cs typeface="Open Sans"/>
              <a:sym typeface="Open Sans"/>
            </a:endParaRPr>
          </a:p>
        </p:txBody>
      </p:sp>
      <p:sp>
        <p:nvSpPr>
          <p:cNvPr id="152" name="Google Shape;152;p26"/>
          <p:cNvSpPr/>
          <p:nvPr/>
        </p:nvSpPr>
        <p:spPr>
          <a:xfrm>
            <a:off x="6316028" y="5598914"/>
            <a:ext cx="435300" cy="435300"/>
          </a:xfrm>
          <a:prstGeom prst="roundRect">
            <a:avLst>
              <a:gd fmla="val 18668" name="adj"/>
            </a:avLst>
          </a:prstGeom>
          <a:solidFill>
            <a:srgbClr val="FFD8CC"/>
          </a:solidFill>
          <a:ln cap="flat" cmpd="sng" w="9525">
            <a:solidFill>
              <a:srgbClr val="E5BE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3" name="Google Shape;153;p26"/>
          <p:cNvPicPr preferRelativeResize="0"/>
          <p:nvPr/>
        </p:nvPicPr>
        <p:blipFill rotWithShape="1">
          <a:blip r:embed="rId6">
            <a:alphaModFix/>
          </a:blip>
          <a:srcRect b="0" l="0" r="0" t="0"/>
          <a:stretch/>
        </p:blipFill>
        <p:spPr>
          <a:xfrm>
            <a:off x="6388537" y="5635169"/>
            <a:ext cx="290274" cy="362783"/>
          </a:xfrm>
          <a:prstGeom prst="rect">
            <a:avLst/>
          </a:prstGeom>
          <a:noFill/>
          <a:ln>
            <a:noFill/>
          </a:ln>
        </p:spPr>
      </p:pic>
      <p:sp>
        <p:nvSpPr>
          <p:cNvPr id="154" name="Google Shape;154;p26"/>
          <p:cNvSpPr/>
          <p:nvPr/>
        </p:nvSpPr>
        <p:spPr>
          <a:xfrm>
            <a:off x="6944916" y="5598914"/>
            <a:ext cx="3031800" cy="3024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03C4E"/>
              </a:buClr>
              <a:buSzPts val="1900"/>
              <a:buFont typeface="Merriweather"/>
              <a:buNone/>
            </a:pPr>
            <a:r>
              <a:rPr b="1" i="0" lang="en-GB" sz="1900" u="none" cap="none" strike="noStrike">
                <a:solidFill>
                  <a:schemeClr val="dk1"/>
                </a:solidFill>
                <a:latin typeface="Merriweather"/>
                <a:ea typeface="Merriweather"/>
                <a:cs typeface="Merriweather"/>
                <a:sym typeface="Merriweather"/>
              </a:rPr>
              <a:t>Reduce advertising waste</a:t>
            </a:r>
            <a:endParaRPr b="0" i="0" sz="1900" u="none" cap="none" strike="noStrike">
              <a:solidFill>
                <a:schemeClr val="dk1"/>
              </a:solidFill>
            </a:endParaRPr>
          </a:p>
        </p:txBody>
      </p:sp>
      <p:sp>
        <p:nvSpPr>
          <p:cNvPr id="155" name="Google Shape;155;p26"/>
          <p:cNvSpPr/>
          <p:nvPr/>
        </p:nvSpPr>
        <p:spPr>
          <a:xfrm>
            <a:off x="6944916" y="6017419"/>
            <a:ext cx="7160700" cy="619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403C4E"/>
              </a:buClr>
              <a:buSzPts val="1500"/>
              <a:buFont typeface="Open Sans"/>
              <a:buNone/>
            </a:pPr>
            <a:r>
              <a:rPr b="0" i="0" lang="en-GB" sz="1500" u="none" cap="none" strike="noStrike">
                <a:solidFill>
                  <a:schemeClr val="dk1"/>
                </a:solidFill>
                <a:latin typeface="Open Sans"/>
                <a:ea typeface="Open Sans"/>
                <a:cs typeface="Open Sans"/>
                <a:sym typeface="Open Sans"/>
              </a:rPr>
              <a:t>Prevent inefficient ad spend by excluding users unlikely to convert based on data-driven insights</a:t>
            </a:r>
            <a:endParaRPr b="0" i="0" sz="1500" u="none" cap="none" strike="noStrike">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nvSpPr>
        <p:spPr>
          <a:xfrm>
            <a:off x="412950" y="2821000"/>
            <a:ext cx="2136000" cy="311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500">
                <a:solidFill>
                  <a:schemeClr val="dk1"/>
                </a:solidFill>
              </a:rPr>
              <a:t>CustomerID</a:t>
            </a:r>
            <a:r>
              <a:rPr lang="en-GB" sz="1500">
                <a:solidFill>
                  <a:schemeClr val="dk2"/>
                </a:solidFill>
              </a:rPr>
              <a:t>: Unique identifier for each customer.</a:t>
            </a:r>
            <a:endParaRPr sz="1500">
              <a:solidFill>
                <a:schemeClr val="dk2"/>
              </a:solidFill>
            </a:endParaRPr>
          </a:p>
          <a:p>
            <a:pPr indent="0" lvl="0" marL="0" rtl="0" algn="l">
              <a:lnSpc>
                <a:spcPct val="115000"/>
              </a:lnSpc>
              <a:spcBef>
                <a:spcPts val="1200"/>
              </a:spcBef>
              <a:spcAft>
                <a:spcPts val="0"/>
              </a:spcAft>
              <a:buNone/>
            </a:pPr>
            <a:r>
              <a:rPr b="1" lang="en-GB" sz="1500">
                <a:solidFill>
                  <a:schemeClr val="dk1"/>
                </a:solidFill>
              </a:rPr>
              <a:t>Age</a:t>
            </a:r>
            <a:r>
              <a:rPr lang="en-GB" sz="1500">
                <a:solidFill>
                  <a:schemeClr val="dk2"/>
                </a:solidFill>
              </a:rPr>
              <a:t>: Age of the customer. Gender: Gender of the customer.</a:t>
            </a:r>
            <a:endParaRPr sz="1500">
              <a:solidFill>
                <a:schemeClr val="dk2"/>
              </a:solidFill>
            </a:endParaRPr>
          </a:p>
          <a:p>
            <a:pPr indent="0" lvl="0" marL="0" rtl="0" algn="l">
              <a:lnSpc>
                <a:spcPct val="115000"/>
              </a:lnSpc>
              <a:spcBef>
                <a:spcPts val="1200"/>
              </a:spcBef>
              <a:spcAft>
                <a:spcPts val="1200"/>
              </a:spcAft>
              <a:buNone/>
            </a:pPr>
            <a:r>
              <a:rPr b="1" lang="en-GB" sz="1500">
                <a:solidFill>
                  <a:schemeClr val="dk1"/>
                </a:solidFill>
              </a:rPr>
              <a:t>Income</a:t>
            </a:r>
            <a:r>
              <a:rPr lang="en-GB" sz="1500">
                <a:solidFill>
                  <a:schemeClr val="dk2"/>
                </a:solidFill>
              </a:rPr>
              <a:t>: Annual income of the customer in USD</a:t>
            </a:r>
            <a:endParaRPr sz="1500">
              <a:solidFill>
                <a:schemeClr val="dk2"/>
              </a:solidFill>
            </a:endParaRPr>
          </a:p>
        </p:txBody>
      </p:sp>
      <p:sp>
        <p:nvSpPr>
          <p:cNvPr id="161" name="Google Shape;161;p27"/>
          <p:cNvSpPr txBox="1"/>
          <p:nvPr/>
        </p:nvSpPr>
        <p:spPr>
          <a:xfrm>
            <a:off x="3020350" y="2821000"/>
            <a:ext cx="2408100" cy="474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500">
                <a:solidFill>
                  <a:schemeClr val="dk1"/>
                </a:solidFill>
              </a:rPr>
              <a:t>CampaignChannel</a:t>
            </a:r>
            <a:r>
              <a:rPr lang="en-GB" sz="1500">
                <a:solidFill>
                  <a:schemeClr val="dk2"/>
                </a:solidFill>
              </a:rPr>
              <a:t>: The channel through which the marketing campaign is delivered </a:t>
            </a:r>
            <a:endParaRPr sz="1500">
              <a:solidFill>
                <a:schemeClr val="dk2"/>
              </a:solidFill>
            </a:endParaRPr>
          </a:p>
          <a:p>
            <a:pPr indent="0" lvl="0" marL="0" rtl="0" algn="l">
              <a:lnSpc>
                <a:spcPct val="115000"/>
              </a:lnSpc>
              <a:spcBef>
                <a:spcPts val="1200"/>
              </a:spcBef>
              <a:spcAft>
                <a:spcPts val="0"/>
              </a:spcAft>
              <a:buNone/>
            </a:pPr>
            <a:r>
              <a:rPr b="1" lang="en-GB" sz="1500">
                <a:solidFill>
                  <a:schemeClr val="dk1"/>
                </a:solidFill>
              </a:rPr>
              <a:t>CampaignType</a:t>
            </a:r>
            <a:r>
              <a:rPr lang="en-GB" sz="1500">
                <a:solidFill>
                  <a:schemeClr val="dk2"/>
                </a:solidFill>
              </a:rPr>
              <a:t>: Type of the marketing campaign.</a:t>
            </a:r>
            <a:endParaRPr sz="1500">
              <a:solidFill>
                <a:schemeClr val="dk2"/>
              </a:solidFill>
            </a:endParaRPr>
          </a:p>
          <a:p>
            <a:pPr indent="0" lvl="0" marL="0" marR="0" rtl="0" algn="l">
              <a:lnSpc>
                <a:spcPct val="115000"/>
              </a:lnSpc>
              <a:spcBef>
                <a:spcPts val="1200"/>
              </a:spcBef>
              <a:spcAft>
                <a:spcPts val="0"/>
              </a:spcAft>
              <a:buNone/>
            </a:pPr>
            <a:r>
              <a:rPr b="1" lang="en-GB" sz="1500">
                <a:solidFill>
                  <a:schemeClr val="dk1"/>
                </a:solidFill>
              </a:rPr>
              <a:t>AdSpend</a:t>
            </a:r>
            <a:r>
              <a:rPr lang="en-GB" sz="1500">
                <a:solidFill>
                  <a:schemeClr val="dk2"/>
                </a:solidFill>
              </a:rPr>
              <a:t>: Amount spent on the marketing campaign in USD.</a:t>
            </a:r>
            <a:endParaRPr sz="1500">
              <a:solidFill>
                <a:schemeClr val="dk2"/>
              </a:solidFill>
            </a:endParaRPr>
          </a:p>
          <a:p>
            <a:pPr indent="0" lvl="0" marL="0" marR="0" rtl="0" algn="l">
              <a:lnSpc>
                <a:spcPct val="115000"/>
              </a:lnSpc>
              <a:spcBef>
                <a:spcPts val="1200"/>
              </a:spcBef>
              <a:spcAft>
                <a:spcPts val="0"/>
              </a:spcAft>
              <a:buNone/>
            </a:pPr>
            <a:r>
              <a:rPr b="1" lang="en-GB" sz="1500">
                <a:solidFill>
                  <a:schemeClr val="dk1"/>
                </a:solidFill>
              </a:rPr>
              <a:t>ClickThroughRate</a:t>
            </a:r>
            <a:r>
              <a:rPr lang="en-GB" sz="1500">
                <a:solidFill>
                  <a:schemeClr val="dk2"/>
                </a:solidFill>
              </a:rPr>
              <a:t>: Rate at which customers click on the marketing content.</a:t>
            </a:r>
            <a:endParaRPr sz="1500">
              <a:solidFill>
                <a:schemeClr val="dk2"/>
              </a:solidFill>
            </a:endParaRPr>
          </a:p>
          <a:p>
            <a:pPr indent="0" lvl="0" marL="0" marR="0" rtl="0" algn="l">
              <a:lnSpc>
                <a:spcPct val="115000"/>
              </a:lnSpc>
              <a:spcBef>
                <a:spcPts val="1200"/>
              </a:spcBef>
              <a:spcAft>
                <a:spcPts val="1200"/>
              </a:spcAft>
              <a:buNone/>
            </a:pPr>
            <a:r>
              <a:rPr b="1" lang="en-GB" sz="1500">
                <a:solidFill>
                  <a:schemeClr val="dk1"/>
                </a:solidFill>
              </a:rPr>
              <a:t>ConversionRate</a:t>
            </a:r>
            <a:r>
              <a:rPr lang="en-GB" sz="1500">
                <a:solidFill>
                  <a:schemeClr val="dk2"/>
                </a:solidFill>
              </a:rPr>
              <a:t>: Rate at which clicks convert to desired actions.</a:t>
            </a:r>
            <a:endParaRPr sz="1500">
              <a:solidFill>
                <a:schemeClr val="dk2"/>
              </a:solidFill>
            </a:endParaRPr>
          </a:p>
        </p:txBody>
      </p:sp>
      <p:sp>
        <p:nvSpPr>
          <p:cNvPr id="162" name="Google Shape;162;p27"/>
          <p:cNvSpPr txBox="1"/>
          <p:nvPr/>
        </p:nvSpPr>
        <p:spPr>
          <a:xfrm>
            <a:off x="5898300" y="2785125"/>
            <a:ext cx="2588700" cy="516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500">
                <a:solidFill>
                  <a:schemeClr val="dk1"/>
                </a:solidFill>
              </a:rPr>
              <a:t>WebsiteVisits</a:t>
            </a:r>
            <a:r>
              <a:rPr lang="en-GB" sz="1500">
                <a:solidFill>
                  <a:schemeClr val="dk2"/>
                </a:solidFill>
              </a:rPr>
              <a:t>: Number of visits to the website.</a:t>
            </a:r>
            <a:endParaRPr sz="1500">
              <a:solidFill>
                <a:schemeClr val="dk2"/>
              </a:solidFill>
            </a:endParaRPr>
          </a:p>
          <a:p>
            <a:pPr indent="0" lvl="0" marL="0" rtl="0" algn="l">
              <a:lnSpc>
                <a:spcPct val="115000"/>
              </a:lnSpc>
              <a:spcBef>
                <a:spcPts val="1200"/>
              </a:spcBef>
              <a:spcAft>
                <a:spcPts val="0"/>
              </a:spcAft>
              <a:buNone/>
            </a:pPr>
            <a:r>
              <a:rPr b="1" lang="en-GB" sz="1500">
                <a:solidFill>
                  <a:schemeClr val="dk1"/>
                </a:solidFill>
              </a:rPr>
              <a:t>PagesPerVisit</a:t>
            </a:r>
            <a:r>
              <a:rPr lang="en-GB" sz="1500">
                <a:solidFill>
                  <a:schemeClr val="dk2"/>
                </a:solidFill>
              </a:rPr>
              <a:t>: Average number of pages visited per session.</a:t>
            </a:r>
            <a:endParaRPr sz="1500">
              <a:solidFill>
                <a:schemeClr val="dk2"/>
              </a:solidFill>
            </a:endParaRPr>
          </a:p>
          <a:p>
            <a:pPr indent="0" lvl="0" marL="0" marR="0" rtl="0" algn="l">
              <a:lnSpc>
                <a:spcPct val="115000"/>
              </a:lnSpc>
              <a:spcBef>
                <a:spcPts val="1200"/>
              </a:spcBef>
              <a:spcAft>
                <a:spcPts val="0"/>
              </a:spcAft>
              <a:buNone/>
            </a:pPr>
            <a:r>
              <a:rPr b="1" lang="en-GB" sz="1500">
                <a:solidFill>
                  <a:schemeClr val="dk1"/>
                </a:solidFill>
              </a:rPr>
              <a:t>TimeOnSite</a:t>
            </a:r>
            <a:r>
              <a:rPr lang="en-GB" sz="1500">
                <a:solidFill>
                  <a:schemeClr val="dk2"/>
                </a:solidFill>
              </a:rPr>
              <a:t>: Average time spent on the website per .</a:t>
            </a:r>
            <a:endParaRPr sz="1500">
              <a:solidFill>
                <a:schemeClr val="dk2"/>
              </a:solidFill>
            </a:endParaRPr>
          </a:p>
          <a:p>
            <a:pPr indent="0" lvl="0" marL="0" marR="0" rtl="0" algn="l">
              <a:lnSpc>
                <a:spcPct val="115000"/>
              </a:lnSpc>
              <a:spcBef>
                <a:spcPts val="1200"/>
              </a:spcBef>
              <a:spcAft>
                <a:spcPts val="0"/>
              </a:spcAft>
              <a:buNone/>
            </a:pPr>
            <a:r>
              <a:rPr b="1" lang="en-GB" sz="1500">
                <a:solidFill>
                  <a:schemeClr val="dk1"/>
                </a:solidFill>
              </a:rPr>
              <a:t>SocialShares</a:t>
            </a:r>
            <a:r>
              <a:rPr lang="en-GB" sz="1500">
                <a:solidFill>
                  <a:schemeClr val="dk2"/>
                </a:solidFill>
              </a:rPr>
              <a:t>: Number of times the marketing content was shared on social media.</a:t>
            </a:r>
            <a:endParaRPr sz="1500">
              <a:solidFill>
                <a:schemeClr val="dk2"/>
              </a:solidFill>
            </a:endParaRPr>
          </a:p>
          <a:p>
            <a:pPr indent="0" lvl="0" marL="0" marR="0" rtl="0" algn="l">
              <a:lnSpc>
                <a:spcPct val="115000"/>
              </a:lnSpc>
              <a:spcBef>
                <a:spcPts val="1200"/>
              </a:spcBef>
              <a:spcAft>
                <a:spcPts val="0"/>
              </a:spcAft>
              <a:buNone/>
            </a:pPr>
            <a:r>
              <a:rPr b="1" lang="en-GB" sz="1500">
                <a:solidFill>
                  <a:schemeClr val="dk1"/>
                </a:solidFill>
              </a:rPr>
              <a:t>EmailOpens</a:t>
            </a:r>
            <a:r>
              <a:rPr lang="en-GB" sz="1500">
                <a:solidFill>
                  <a:schemeClr val="dk2"/>
                </a:solidFill>
              </a:rPr>
              <a:t>: Number of times marketing emails were opened.</a:t>
            </a:r>
            <a:endParaRPr sz="1500">
              <a:solidFill>
                <a:schemeClr val="dk2"/>
              </a:solidFill>
            </a:endParaRPr>
          </a:p>
          <a:p>
            <a:pPr indent="0" lvl="0" marL="0" marR="0" rtl="0" algn="l">
              <a:lnSpc>
                <a:spcPct val="115000"/>
              </a:lnSpc>
              <a:spcBef>
                <a:spcPts val="1200"/>
              </a:spcBef>
              <a:spcAft>
                <a:spcPts val="1200"/>
              </a:spcAft>
              <a:buNone/>
            </a:pPr>
            <a:r>
              <a:rPr b="1" lang="en-GB" sz="1500">
                <a:solidFill>
                  <a:schemeClr val="dk1"/>
                </a:solidFill>
              </a:rPr>
              <a:t>EmailClicks</a:t>
            </a:r>
            <a:r>
              <a:rPr lang="en-GB" sz="1500">
                <a:solidFill>
                  <a:schemeClr val="dk2"/>
                </a:solidFill>
              </a:rPr>
              <a:t>: Number of times links in marketing emails were clicked.</a:t>
            </a:r>
            <a:endParaRPr sz="1500">
              <a:solidFill>
                <a:schemeClr val="dk2"/>
              </a:solidFill>
            </a:endParaRPr>
          </a:p>
        </p:txBody>
      </p:sp>
      <p:sp>
        <p:nvSpPr>
          <p:cNvPr id="163" name="Google Shape;163;p27"/>
          <p:cNvSpPr/>
          <p:nvPr/>
        </p:nvSpPr>
        <p:spPr>
          <a:xfrm>
            <a:off x="417250" y="1370425"/>
            <a:ext cx="1901700" cy="1166400"/>
          </a:xfrm>
          <a:prstGeom prst="roundRect">
            <a:avLst>
              <a:gd fmla="val 16667" name="adj"/>
            </a:avLst>
          </a:prstGeom>
          <a:solidFill>
            <a:srgbClr val="66959D"/>
          </a:solidFill>
          <a:ln cap="flat" cmpd="sng" w="9525">
            <a:solidFill>
              <a:schemeClr val="dk2"/>
            </a:solidFill>
            <a:prstDash val="solid"/>
            <a:round/>
            <a:headEnd len="sm" w="sm" type="none"/>
            <a:tailEnd len="sm" w="sm" type="none"/>
          </a:ln>
          <a:effectLst>
            <a:reflection blurRad="0" dir="5400000" dist="9525" endA="0" endPos="21000" fadeDir="5400012" kx="0" rotWithShape="0" algn="bl" stA="34000" stPos="0" sy="-100000" ky="0"/>
          </a:effectLst>
        </p:spPr>
        <p:txBody>
          <a:bodyPr anchorCtr="0" anchor="ctr" bIns="91425" lIns="91425" spcFirstLastPara="1" rIns="91425" wrap="square" tIns="91425">
            <a:noAutofit/>
          </a:bodyPr>
          <a:lstStyle/>
          <a:p>
            <a:pPr indent="0" lvl="0" marL="0" rtl="0" algn="ctr">
              <a:lnSpc>
                <a:spcPct val="115000"/>
              </a:lnSpc>
              <a:spcBef>
                <a:spcPts val="1400"/>
              </a:spcBef>
              <a:spcAft>
                <a:spcPts val="400"/>
              </a:spcAft>
              <a:buNone/>
            </a:pPr>
            <a:r>
              <a:rPr b="1" lang="en-GB" sz="1700">
                <a:solidFill>
                  <a:schemeClr val="dk1"/>
                </a:solidFill>
              </a:rPr>
              <a:t>Demographic Information</a:t>
            </a:r>
            <a:endParaRPr/>
          </a:p>
        </p:txBody>
      </p:sp>
      <p:sp>
        <p:nvSpPr>
          <p:cNvPr id="164" name="Google Shape;164;p27"/>
          <p:cNvSpPr/>
          <p:nvPr/>
        </p:nvSpPr>
        <p:spPr>
          <a:xfrm>
            <a:off x="3245063" y="1370425"/>
            <a:ext cx="1901700" cy="1166400"/>
          </a:xfrm>
          <a:prstGeom prst="roundRect">
            <a:avLst>
              <a:gd fmla="val 16667" name="adj"/>
            </a:avLst>
          </a:prstGeom>
          <a:solidFill>
            <a:srgbClr val="66959D">
              <a:alpha val="79750"/>
            </a:srgbClr>
          </a:solidFill>
          <a:ln cap="flat" cmpd="sng" w="9525">
            <a:solidFill>
              <a:schemeClr val="dk2"/>
            </a:solidFill>
            <a:prstDash val="solid"/>
            <a:round/>
            <a:headEnd len="sm" w="sm" type="none"/>
            <a:tailEnd len="sm" w="sm" type="none"/>
          </a:ln>
          <a:effectLst>
            <a:reflection blurRad="0" dir="5400000" dist="9525" endA="0" endPos="21000" fadeDir="5400012" kx="0" rotWithShape="0" algn="bl" stA="34000" stPos="0" sy="-100000" ky="0"/>
          </a:effectLst>
        </p:spPr>
        <p:txBody>
          <a:bodyPr anchorCtr="0" anchor="ctr" bIns="91425" lIns="91425" spcFirstLastPara="1" rIns="91425" wrap="square" tIns="91425">
            <a:noAutofit/>
          </a:bodyPr>
          <a:lstStyle/>
          <a:p>
            <a:pPr indent="0" lvl="0" marL="0" rtl="0" algn="ctr">
              <a:lnSpc>
                <a:spcPct val="115000"/>
              </a:lnSpc>
              <a:spcBef>
                <a:spcPts val="1400"/>
              </a:spcBef>
              <a:spcAft>
                <a:spcPts val="400"/>
              </a:spcAft>
              <a:buNone/>
            </a:pPr>
            <a:r>
              <a:rPr b="1" lang="en-GB" sz="1700">
                <a:solidFill>
                  <a:schemeClr val="dk1"/>
                </a:solidFill>
              </a:rPr>
              <a:t>Marketing specific Variables</a:t>
            </a:r>
            <a:endParaRPr/>
          </a:p>
        </p:txBody>
      </p:sp>
      <p:sp>
        <p:nvSpPr>
          <p:cNvPr id="165" name="Google Shape;165;p27"/>
          <p:cNvSpPr/>
          <p:nvPr/>
        </p:nvSpPr>
        <p:spPr>
          <a:xfrm>
            <a:off x="12236650" y="1370425"/>
            <a:ext cx="1901700" cy="1166400"/>
          </a:xfrm>
          <a:prstGeom prst="roundRect">
            <a:avLst>
              <a:gd fmla="val 16667" name="adj"/>
            </a:avLst>
          </a:prstGeom>
          <a:solidFill>
            <a:srgbClr val="66959D">
              <a:alpha val="12030"/>
            </a:srgbClr>
          </a:solidFill>
          <a:ln cap="flat" cmpd="sng" w="9525">
            <a:solidFill>
              <a:schemeClr val="dk2"/>
            </a:solidFill>
            <a:prstDash val="solid"/>
            <a:round/>
            <a:headEnd len="sm" w="sm" type="none"/>
            <a:tailEnd len="sm" w="sm" type="none"/>
          </a:ln>
          <a:effectLst>
            <a:reflection blurRad="0" dir="5400000" dist="9525" endA="0" endPos="21000" fadeDir="5400012" kx="0" rotWithShape="0" algn="bl" stA="34000" stPos="0" sy="-100000" ky="0"/>
          </a:effectLst>
        </p:spPr>
        <p:txBody>
          <a:bodyPr anchorCtr="0" anchor="ctr" bIns="91425" lIns="91425" spcFirstLastPara="1" rIns="91425" wrap="square" tIns="91425">
            <a:noAutofit/>
          </a:bodyPr>
          <a:lstStyle/>
          <a:p>
            <a:pPr indent="0" lvl="0" marL="0" rtl="0" algn="ctr">
              <a:lnSpc>
                <a:spcPct val="115000"/>
              </a:lnSpc>
              <a:spcBef>
                <a:spcPts val="1400"/>
              </a:spcBef>
              <a:spcAft>
                <a:spcPts val="400"/>
              </a:spcAft>
              <a:buNone/>
            </a:pPr>
            <a:r>
              <a:rPr b="1" lang="en-GB" sz="1700">
                <a:solidFill>
                  <a:schemeClr val="dk1"/>
                </a:solidFill>
              </a:rPr>
              <a:t>Target Variable</a:t>
            </a:r>
            <a:endParaRPr b="1" sz="1700">
              <a:solidFill>
                <a:schemeClr val="dk1"/>
              </a:solidFill>
            </a:endParaRPr>
          </a:p>
        </p:txBody>
      </p:sp>
      <p:sp>
        <p:nvSpPr>
          <p:cNvPr id="166" name="Google Shape;166;p27"/>
          <p:cNvSpPr/>
          <p:nvPr/>
        </p:nvSpPr>
        <p:spPr>
          <a:xfrm>
            <a:off x="9153963" y="1370425"/>
            <a:ext cx="1901700" cy="1166400"/>
          </a:xfrm>
          <a:prstGeom prst="roundRect">
            <a:avLst>
              <a:gd fmla="val 16667" name="adj"/>
            </a:avLst>
          </a:prstGeom>
          <a:solidFill>
            <a:srgbClr val="66959D">
              <a:alpha val="31650"/>
            </a:srgbClr>
          </a:solidFill>
          <a:ln cap="flat" cmpd="sng" w="9525">
            <a:solidFill>
              <a:schemeClr val="dk2"/>
            </a:solidFill>
            <a:prstDash val="solid"/>
            <a:round/>
            <a:headEnd len="sm" w="sm" type="none"/>
            <a:tailEnd len="sm" w="sm" type="none"/>
          </a:ln>
          <a:effectLst>
            <a:reflection blurRad="0" dir="5400000" dist="9525" endA="0" endPos="21000" fadeDir="5400012" kx="0" rotWithShape="0" algn="bl" stA="34000" stPos="0" sy="-100000" ky="0"/>
          </a:effectLst>
        </p:spPr>
        <p:txBody>
          <a:bodyPr anchorCtr="0" anchor="ctr" bIns="91425" lIns="91425" spcFirstLastPara="1" rIns="91425" wrap="square" tIns="91425">
            <a:noAutofit/>
          </a:bodyPr>
          <a:lstStyle/>
          <a:p>
            <a:pPr indent="0" lvl="0" marL="0" rtl="0" algn="ctr">
              <a:lnSpc>
                <a:spcPct val="115000"/>
              </a:lnSpc>
              <a:spcBef>
                <a:spcPts val="1400"/>
              </a:spcBef>
              <a:spcAft>
                <a:spcPts val="400"/>
              </a:spcAft>
              <a:buNone/>
            </a:pPr>
            <a:r>
              <a:rPr b="1" lang="en-GB" sz="1700">
                <a:solidFill>
                  <a:schemeClr val="dk1"/>
                </a:solidFill>
              </a:rPr>
              <a:t>Historical Data</a:t>
            </a:r>
            <a:endParaRPr b="1" sz="1700">
              <a:solidFill>
                <a:schemeClr val="dk1"/>
              </a:solidFill>
            </a:endParaRPr>
          </a:p>
        </p:txBody>
      </p:sp>
      <p:sp>
        <p:nvSpPr>
          <p:cNvPr id="167" name="Google Shape;167;p27"/>
          <p:cNvSpPr/>
          <p:nvPr/>
        </p:nvSpPr>
        <p:spPr>
          <a:xfrm>
            <a:off x="6072863" y="1370425"/>
            <a:ext cx="1901700" cy="1166400"/>
          </a:xfrm>
          <a:prstGeom prst="roundRect">
            <a:avLst>
              <a:gd fmla="val 16667" name="adj"/>
            </a:avLst>
          </a:prstGeom>
          <a:solidFill>
            <a:srgbClr val="66959D">
              <a:alpha val="55060"/>
            </a:srgbClr>
          </a:solidFill>
          <a:ln cap="flat" cmpd="sng" w="9525">
            <a:solidFill>
              <a:schemeClr val="dk2"/>
            </a:solidFill>
            <a:prstDash val="solid"/>
            <a:round/>
            <a:headEnd len="sm" w="sm" type="none"/>
            <a:tailEnd len="sm" w="sm" type="none"/>
          </a:ln>
          <a:effectLst>
            <a:reflection blurRad="0" dir="5400000" dist="9525" endA="0" endPos="21000" fadeDir="5400012" kx="0" rotWithShape="0" algn="bl" stA="34000" stPos="0" sy="-100000" ky="0"/>
          </a:effectLst>
        </p:spPr>
        <p:txBody>
          <a:bodyPr anchorCtr="0" anchor="ctr" bIns="91425" lIns="91425" spcFirstLastPara="1" rIns="91425" wrap="square" tIns="91425">
            <a:noAutofit/>
          </a:bodyPr>
          <a:lstStyle/>
          <a:p>
            <a:pPr indent="0" lvl="0" marL="0" rtl="0" algn="ctr">
              <a:lnSpc>
                <a:spcPct val="138000"/>
              </a:lnSpc>
              <a:spcBef>
                <a:spcPts val="1400"/>
              </a:spcBef>
              <a:spcAft>
                <a:spcPts val="400"/>
              </a:spcAft>
              <a:buNone/>
            </a:pPr>
            <a:r>
              <a:rPr b="1" lang="en-GB" sz="1700">
                <a:solidFill>
                  <a:schemeClr val="dk1"/>
                </a:solidFill>
              </a:rPr>
              <a:t>Customer Engagement Variables</a:t>
            </a:r>
            <a:endParaRPr b="1" sz="1700">
              <a:solidFill>
                <a:schemeClr val="dk1"/>
              </a:solidFill>
            </a:endParaRPr>
          </a:p>
        </p:txBody>
      </p:sp>
      <p:sp>
        <p:nvSpPr>
          <p:cNvPr id="168" name="Google Shape;168;p27"/>
          <p:cNvSpPr txBox="1"/>
          <p:nvPr/>
        </p:nvSpPr>
        <p:spPr>
          <a:xfrm>
            <a:off x="9153975" y="2821000"/>
            <a:ext cx="2136000" cy="242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None/>
            </a:pPr>
            <a:r>
              <a:rPr b="1" lang="en-GB" sz="1500">
                <a:solidFill>
                  <a:schemeClr val="dk1"/>
                </a:solidFill>
              </a:rPr>
              <a:t>PreviousPurchases</a:t>
            </a:r>
            <a:r>
              <a:rPr lang="en-GB" sz="1500">
                <a:solidFill>
                  <a:schemeClr val="dk2"/>
                </a:solidFill>
              </a:rPr>
              <a:t>: Number of previous purchases made by the customer.</a:t>
            </a:r>
            <a:endParaRPr sz="1500">
              <a:solidFill>
                <a:schemeClr val="dk2"/>
              </a:solidFill>
            </a:endParaRPr>
          </a:p>
          <a:p>
            <a:pPr indent="0" lvl="0" marL="0" marR="0" rtl="0" algn="l">
              <a:lnSpc>
                <a:spcPct val="115000"/>
              </a:lnSpc>
              <a:spcBef>
                <a:spcPts val="1200"/>
              </a:spcBef>
              <a:spcAft>
                <a:spcPts val="1200"/>
              </a:spcAft>
              <a:buNone/>
            </a:pPr>
            <a:r>
              <a:rPr b="1" lang="en-GB" sz="1500">
                <a:solidFill>
                  <a:schemeClr val="dk1"/>
                </a:solidFill>
              </a:rPr>
              <a:t>LoyaltyPoints</a:t>
            </a:r>
            <a:r>
              <a:rPr lang="en-GB" sz="1500">
                <a:solidFill>
                  <a:schemeClr val="dk2"/>
                </a:solidFill>
              </a:rPr>
              <a:t>: Number of loyalty points accumulated by the customer.</a:t>
            </a:r>
            <a:endParaRPr sz="1500">
              <a:solidFill>
                <a:schemeClr val="dk2"/>
              </a:solidFill>
            </a:endParaRPr>
          </a:p>
        </p:txBody>
      </p:sp>
      <p:sp>
        <p:nvSpPr>
          <p:cNvPr id="169" name="Google Shape;169;p27"/>
          <p:cNvSpPr txBox="1"/>
          <p:nvPr/>
        </p:nvSpPr>
        <p:spPr>
          <a:xfrm>
            <a:off x="12236650" y="3002700"/>
            <a:ext cx="20670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300">
                <a:solidFill>
                  <a:schemeClr val="dk1"/>
                </a:solidFill>
              </a:rPr>
              <a:t>Conversion</a:t>
            </a:r>
            <a:r>
              <a:rPr lang="en-GB" sz="1300">
                <a:solidFill>
                  <a:schemeClr val="dk2"/>
                </a:solidFill>
              </a:rPr>
              <a:t>: Binary variable indicating whether the customer converted (1) or not (0).</a:t>
            </a:r>
            <a:endParaRPr sz="1300">
              <a:solidFill>
                <a:schemeClr val="dk2"/>
              </a:solidFill>
            </a:endParaRPr>
          </a:p>
        </p:txBody>
      </p:sp>
      <p:cxnSp>
        <p:nvCxnSpPr>
          <p:cNvPr id="170" name="Google Shape;170;p27"/>
          <p:cNvCxnSpPr>
            <a:stCxn id="163" idx="3"/>
            <a:endCxn id="164" idx="1"/>
          </p:cNvCxnSpPr>
          <p:nvPr/>
        </p:nvCxnSpPr>
        <p:spPr>
          <a:xfrm>
            <a:off x="2318950" y="1953625"/>
            <a:ext cx="926100" cy="0"/>
          </a:xfrm>
          <a:prstGeom prst="straightConnector1">
            <a:avLst/>
          </a:prstGeom>
          <a:noFill/>
          <a:ln cap="flat" cmpd="sng" w="9525">
            <a:solidFill>
              <a:schemeClr val="dk2"/>
            </a:solidFill>
            <a:prstDash val="solid"/>
            <a:round/>
            <a:headEnd len="med" w="med" type="none"/>
            <a:tailEnd len="med" w="med" type="none"/>
          </a:ln>
          <a:effectLst>
            <a:reflection blurRad="0" dir="5400000" dist="9525" endA="0" endPos="21000" fadeDir="5400012" kx="0" rotWithShape="0" algn="bl" stA="34000" stPos="0" sy="-100000" ky="0"/>
          </a:effectLst>
        </p:spPr>
      </p:cxnSp>
      <p:cxnSp>
        <p:nvCxnSpPr>
          <p:cNvPr id="171" name="Google Shape;171;p27"/>
          <p:cNvCxnSpPr>
            <a:stCxn id="164" idx="3"/>
            <a:endCxn id="167" idx="1"/>
          </p:cNvCxnSpPr>
          <p:nvPr/>
        </p:nvCxnSpPr>
        <p:spPr>
          <a:xfrm>
            <a:off x="5146763" y="1953625"/>
            <a:ext cx="926100" cy="0"/>
          </a:xfrm>
          <a:prstGeom prst="straightConnector1">
            <a:avLst/>
          </a:prstGeom>
          <a:noFill/>
          <a:ln cap="flat" cmpd="sng" w="9525">
            <a:solidFill>
              <a:schemeClr val="dk2"/>
            </a:solidFill>
            <a:prstDash val="solid"/>
            <a:round/>
            <a:headEnd len="med" w="med" type="none"/>
            <a:tailEnd len="med" w="med" type="none"/>
          </a:ln>
          <a:effectLst>
            <a:reflection blurRad="0" dir="5400000" dist="9525" endA="0" endPos="21000" fadeDir="5400012" kx="0" rotWithShape="0" algn="bl" stA="34000" stPos="0" sy="-100000" ky="0"/>
          </a:effectLst>
        </p:spPr>
      </p:cxnSp>
      <p:cxnSp>
        <p:nvCxnSpPr>
          <p:cNvPr id="172" name="Google Shape;172;p27"/>
          <p:cNvCxnSpPr>
            <a:stCxn id="167" idx="3"/>
            <a:endCxn id="166" idx="1"/>
          </p:cNvCxnSpPr>
          <p:nvPr/>
        </p:nvCxnSpPr>
        <p:spPr>
          <a:xfrm>
            <a:off x="7974563" y="1953625"/>
            <a:ext cx="1179300" cy="0"/>
          </a:xfrm>
          <a:prstGeom prst="straightConnector1">
            <a:avLst/>
          </a:prstGeom>
          <a:noFill/>
          <a:ln cap="flat" cmpd="sng" w="9525">
            <a:solidFill>
              <a:schemeClr val="dk2"/>
            </a:solidFill>
            <a:prstDash val="solid"/>
            <a:round/>
            <a:headEnd len="med" w="med" type="none"/>
            <a:tailEnd len="med" w="med" type="none"/>
          </a:ln>
          <a:effectLst>
            <a:reflection blurRad="0" dir="5400000" dist="9525" endA="0" endPos="21000" fadeDir="5400012" kx="0" rotWithShape="0" algn="bl" stA="34000" stPos="0" sy="-100000" ky="0"/>
          </a:effectLst>
        </p:spPr>
      </p:cxnSp>
      <p:cxnSp>
        <p:nvCxnSpPr>
          <p:cNvPr id="173" name="Google Shape;173;p27"/>
          <p:cNvCxnSpPr>
            <a:stCxn id="166" idx="3"/>
            <a:endCxn id="165" idx="1"/>
          </p:cNvCxnSpPr>
          <p:nvPr/>
        </p:nvCxnSpPr>
        <p:spPr>
          <a:xfrm>
            <a:off x="11055663" y="1953625"/>
            <a:ext cx="1181100" cy="0"/>
          </a:xfrm>
          <a:prstGeom prst="straightConnector1">
            <a:avLst/>
          </a:prstGeom>
          <a:noFill/>
          <a:ln cap="flat" cmpd="sng" w="9525">
            <a:solidFill>
              <a:schemeClr val="dk2"/>
            </a:solidFill>
            <a:prstDash val="solid"/>
            <a:round/>
            <a:headEnd len="med" w="med" type="none"/>
            <a:tailEnd len="med" w="med" type="none"/>
          </a:ln>
          <a:effectLst>
            <a:reflection blurRad="0" dir="5400000" dist="9525" endA="0" endPos="21000" fadeDir="5400012" kx="0" rotWithShape="0" algn="bl" stA="34000" stPos="0" sy="-100000" ky="0"/>
          </a:effectLst>
        </p:spPr>
      </p:cxnSp>
      <p:sp>
        <p:nvSpPr>
          <p:cNvPr id="174" name="Google Shape;174;p27"/>
          <p:cNvSpPr txBox="1"/>
          <p:nvPr/>
        </p:nvSpPr>
        <p:spPr>
          <a:xfrm>
            <a:off x="412950" y="243800"/>
            <a:ext cx="13725300" cy="95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600"/>
              </a:spcAft>
              <a:buNone/>
            </a:pPr>
            <a:r>
              <a:rPr b="1" lang="en-GB" sz="5000">
                <a:solidFill>
                  <a:schemeClr val="dk1"/>
                </a:solidFill>
                <a:latin typeface="EB Garamond"/>
                <a:ea typeface="EB Garamond"/>
                <a:cs typeface="EB Garamond"/>
                <a:sym typeface="EB Garamond"/>
              </a:rPr>
              <a:t>What’s in the Data?</a:t>
            </a:r>
            <a:endParaRPr b="1" sz="5000">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8"/>
          <p:cNvSpPr/>
          <p:nvPr/>
        </p:nvSpPr>
        <p:spPr>
          <a:xfrm>
            <a:off x="-285850" y="108050"/>
            <a:ext cx="15148800" cy="7092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03C4E"/>
              </a:buClr>
              <a:buSzPts val="4450"/>
              <a:buFont typeface="Merriweather"/>
              <a:buNone/>
            </a:pPr>
            <a:r>
              <a:rPr b="1" lang="en-GB" sz="4450">
                <a:solidFill>
                  <a:srgbClr val="403C4E"/>
                </a:solidFill>
                <a:latin typeface="Merriweather"/>
                <a:ea typeface="Merriweather"/>
                <a:cs typeface="Merriweather"/>
                <a:sym typeface="Merriweather"/>
              </a:rPr>
              <a:t>     </a:t>
            </a:r>
            <a:r>
              <a:rPr b="1" i="0" lang="en-GB" sz="4450" u="none" cap="none" strike="noStrike">
                <a:solidFill>
                  <a:srgbClr val="403C4E"/>
                </a:solidFill>
                <a:latin typeface="Merriweather"/>
                <a:ea typeface="Merriweather"/>
                <a:cs typeface="Merriweather"/>
                <a:sym typeface="Merriweather"/>
              </a:rPr>
              <a:t>From Numbers to Narratives: EDA Insights</a:t>
            </a:r>
            <a:endParaRPr b="0" i="0" sz="4450" u="none" cap="none" strike="noStrike"/>
          </a:p>
        </p:txBody>
      </p:sp>
      <p:sp>
        <p:nvSpPr>
          <p:cNvPr id="180" name="Google Shape;180;p28"/>
          <p:cNvSpPr/>
          <p:nvPr/>
        </p:nvSpPr>
        <p:spPr>
          <a:xfrm>
            <a:off x="430775" y="1120275"/>
            <a:ext cx="3448500" cy="308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None/>
            </a:pPr>
            <a:r>
              <a:rPr b="1" lang="en-GB" sz="2100">
                <a:solidFill>
                  <a:srgbClr val="5A6976"/>
                </a:solidFill>
                <a:latin typeface="Merriweather"/>
                <a:ea typeface="Merriweather"/>
                <a:cs typeface="Merriweather"/>
                <a:sym typeface="Merriweather"/>
              </a:rPr>
              <a:t>UNIVARIATE</a:t>
            </a:r>
            <a:r>
              <a:rPr b="1" i="0" lang="en-GB" sz="2100" u="none" cap="none" strike="noStrike">
                <a:solidFill>
                  <a:srgbClr val="5A6976"/>
                </a:solidFill>
                <a:latin typeface="Merriweather"/>
                <a:ea typeface="Merriweather"/>
                <a:cs typeface="Merriweather"/>
                <a:sym typeface="Merriweather"/>
              </a:rPr>
              <a:t> ANALYSIS</a:t>
            </a:r>
            <a:endParaRPr b="0" i="0" sz="2100" u="none" cap="none" strike="noStrike">
              <a:solidFill>
                <a:srgbClr val="5A6976"/>
              </a:solidFill>
            </a:endParaRPr>
          </a:p>
        </p:txBody>
      </p:sp>
      <p:sp>
        <p:nvSpPr>
          <p:cNvPr id="181" name="Google Shape;181;p28"/>
          <p:cNvSpPr/>
          <p:nvPr/>
        </p:nvSpPr>
        <p:spPr>
          <a:xfrm>
            <a:off x="257450" y="1731700"/>
            <a:ext cx="3448500" cy="5997600"/>
          </a:xfrm>
          <a:prstGeom prst="roundRect">
            <a:avLst>
              <a:gd fmla="val 8579" name="adj"/>
            </a:avLst>
          </a:prstGeom>
          <a:solidFill>
            <a:srgbClr val="66959D">
              <a:alpha val="21520"/>
            </a:srgbClr>
          </a:solidFill>
          <a:ln cap="flat" cmpd="sng" w="9525">
            <a:solidFill>
              <a:srgbClr val="FFB69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5000"/>
              </a:lnSpc>
              <a:spcBef>
                <a:spcPts val="0"/>
              </a:spcBef>
              <a:spcAft>
                <a:spcPts val="0"/>
              </a:spcAft>
              <a:buNone/>
            </a:pPr>
            <a:r>
              <a:t/>
            </a:r>
            <a:endParaRPr b="1">
              <a:solidFill>
                <a:schemeClr val="dk1"/>
              </a:solidFill>
              <a:latin typeface="Merriweather"/>
              <a:ea typeface="Merriweather"/>
              <a:cs typeface="Merriweather"/>
              <a:sym typeface="Merriweather"/>
            </a:endParaRPr>
          </a:p>
          <a:p>
            <a:pPr indent="0" lvl="0" marL="0" rtl="0" algn="l">
              <a:lnSpc>
                <a:spcPct val="125000"/>
              </a:lnSpc>
              <a:spcBef>
                <a:spcPts val="0"/>
              </a:spcBef>
              <a:spcAft>
                <a:spcPts val="0"/>
              </a:spcAft>
              <a:buNone/>
            </a:pPr>
            <a:r>
              <a:rPr b="1" lang="en-GB" sz="1800">
                <a:solidFill>
                  <a:schemeClr val="dk1"/>
                </a:solidFill>
                <a:latin typeface="Merriweather"/>
                <a:ea typeface="Merriweather"/>
                <a:cs typeface="Merriweather"/>
                <a:sym typeface="Merriweather"/>
              </a:rPr>
              <a:t>Numeric Data</a:t>
            </a:r>
            <a:endParaRPr b="1" sz="1800">
              <a:solidFill>
                <a:schemeClr val="dk1"/>
              </a:solidFill>
              <a:latin typeface="Merriweather"/>
              <a:ea typeface="Merriweather"/>
              <a:cs typeface="Merriweather"/>
              <a:sym typeface="Merriweather"/>
            </a:endParaRPr>
          </a:p>
          <a:p>
            <a:pPr indent="0" lvl="0" marL="0" rtl="0" algn="l">
              <a:lnSpc>
                <a:spcPct val="125000"/>
              </a:lnSpc>
              <a:spcBef>
                <a:spcPts val="0"/>
              </a:spcBef>
              <a:spcAft>
                <a:spcPts val="0"/>
              </a:spcAft>
              <a:buNone/>
            </a:pPr>
            <a:r>
              <a:t/>
            </a:r>
            <a:endParaRPr b="1" sz="1700">
              <a:solidFill>
                <a:schemeClr val="dk1"/>
              </a:solidFill>
              <a:latin typeface="Merriweather"/>
              <a:ea typeface="Merriweather"/>
              <a:cs typeface="Merriweather"/>
              <a:sym typeface="Merriweather"/>
            </a:endParaRPr>
          </a:p>
          <a:p>
            <a:pPr indent="-320675" lvl="0" marL="457200" rtl="0" algn="l">
              <a:lnSpc>
                <a:spcPct val="164000"/>
              </a:lnSpc>
              <a:spcBef>
                <a:spcPts val="0"/>
              </a:spcBef>
              <a:spcAft>
                <a:spcPts val="0"/>
              </a:spcAft>
              <a:buClr>
                <a:schemeClr val="dk1"/>
              </a:buClr>
              <a:buSzPts val="1450"/>
              <a:buFont typeface="Open Sans"/>
              <a:buChar char="●"/>
            </a:pPr>
            <a:r>
              <a:rPr lang="en-GB" sz="1450">
                <a:solidFill>
                  <a:schemeClr val="dk1"/>
                </a:solidFill>
                <a:latin typeface="Open Sans"/>
                <a:ea typeface="Open Sans"/>
                <a:cs typeface="Open Sans"/>
                <a:sym typeface="Open Sans"/>
              </a:rPr>
              <a:t>Uniform distributions in demographic metrics like </a:t>
            </a:r>
            <a:r>
              <a:rPr b="1" lang="en-GB" sz="1450">
                <a:solidFill>
                  <a:schemeClr val="dk1"/>
                </a:solidFill>
                <a:latin typeface="Open Sans"/>
                <a:ea typeface="Open Sans"/>
                <a:cs typeface="Open Sans"/>
                <a:sym typeface="Open Sans"/>
              </a:rPr>
              <a:t>Age and  Income </a:t>
            </a:r>
            <a:r>
              <a:rPr lang="en-GB" sz="1450">
                <a:solidFill>
                  <a:schemeClr val="dk1"/>
                </a:solidFill>
                <a:latin typeface="Open Sans"/>
                <a:ea typeface="Open Sans"/>
                <a:cs typeface="Open Sans"/>
                <a:sym typeface="Open Sans"/>
              </a:rPr>
              <a:t>suggest the campaign was possibly run in a </a:t>
            </a:r>
            <a:r>
              <a:rPr b="1" lang="en-GB" sz="1450">
                <a:solidFill>
                  <a:schemeClr val="dk1"/>
                </a:solidFill>
                <a:latin typeface="Open Sans"/>
                <a:ea typeface="Open Sans"/>
                <a:cs typeface="Open Sans"/>
                <a:sym typeface="Open Sans"/>
              </a:rPr>
              <a:t>broad or randomized fashion</a:t>
            </a:r>
            <a:r>
              <a:rPr lang="en-GB" sz="1450">
                <a:solidFill>
                  <a:schemeClr val="dk1"/>
                </a:solidFill>
                <a:latin typeface="Open Sans"/>
                <a:ea typeface="Open Sans"/>
                <a:cs typeface="Open Sans"/>
                <a:sym typeface="Open Sans"/>
              </a:rPr>
              <a:t>.</a:t>
            </a:r>
            <a:endParaRPr sz="1450">
              <a:solidFill>
                <a:schemeClr val="dk1"/>
              </a:solidFill>
              <a:latin typeface="Open Sans"/>
              <a:ea typeface="Open Sans"/>
              <a:cs typeface="Open Sans"/>
              <a:sym typeface="Open Sans"/>
            </a:endParaRPr>
          </a:p>
          <a:p>
            <a:pPr indent="0" lvl="0" marL="457200" rtl="0" algn="l">
              <a:lnSpc>
                <a:spcPct val="164000"/>
              </a:lnSpc>
              <a:spcBef>
                <a:spcPts val="0"/>
              </a:spcBef>
              <a:spcAft>
                <a:spcPts val="0"/>
              </a:spcAft>
              <a:buNone/>
            </a:pPr>
            <a:r>
              <a:t/>
            </a:r>
            <a:endParaRPr sz="1450">
              <a:solidFill>
                <a:schemeClr val="dk1"/>
              </a:solidFill>
              <a:latin typeface="Open Sans"/>
              <a:ea typeface="Open Sans"/>
              <a:cs typeface="Open Sans"/>
              <a:sym typeface="Open Sans"/>
            </a:endParaRPr>
          </a:p>
          <a:p>
            <a:pPr indent="-320675" lvl="0" marL="457200" rtl="0" algn="l">
              <a:lnSpc>
                <a:spcPct val="164000"/>
              </a:lnSpc>
              <a:spcBef>
                <a:spcPts val="0"/>
              </a:spcBef>
              <a:spcAft>
                <a:spcPts val="0"/>
              </a:spcAft>
              <a:buClr>
                <a:schemeClr val="dk1"/>
              </a:buClr>
              <a:buSzPts val="1450"/>
              <a:buFont typeface="Open Sans"/>
              <a:buChar char="●"/>
            </a:pPr>
            <a:r>
              <a:rPr lang="en-GB" sz="1450">
                <a:solidFill>
                  <a:schemeClr val="dk1"/>
                </a:solidFill>
                <a:latin typeface="Open Sans"/>
                <a:ea typeface="Open Sans"/>
                <a:cs typeface="Open Sans"/>
                <a:sym typeface="Open Sans"/>
              </a:rPr>
              <a:t>Flat distributions in AdSpend </a:t>
            </a:r>
            <a:r>
              <a:rPr lang="en-GB" sz="1450">
                <a:solidFill>
                  <a:schemeClr val="dk1"/>
                </a:solidFill>
                <a:latin typeface="Open Sans"/>
                <a:ea typeface="Open Sans"/>
                <a:cs typeface="Open Sans"/>
                <a:sym typeface="Open Sans"/>
              </a:rPr>
              <a:t>With the mean ≈ median (5000.94 ≈ 5013.44), the distribution is </a:t>
            </a:r>
            <a:r>
              <a:rPr b="1" lang="en-GB" sz="1450">
                <a:solidFill>
                  <a:schemeClr val="dk1"/>
                </a:solidFill>
                <a:latin typeface="Open Sans"/>
                <a:ea typeface="Open Sans"/>
                <a:cs typeface="Open Sans"/>
                <a:sym typeface="Open Sans"/>
              </a:rPr>
              <a:t>centered and symmetric.</a:t>
            </a:r>
            <a:endParaRPr b="1" sz="1450">
              <a:solidFill>
                <a:schemeClr val="dk1"/>
              </a:solidFill>
              <a:latin typeface="Open Sans"/>
              <a:ea typeface="Open Sans"/>
              <a:cs typeface="Open Sans"/>
              <a:sym typeface="Open Sans"/>
            </a:endParaRPr>
          </a:p>
          <a:p>
            <a:pPr indent="0" lvl="0" marL="457200" rtl="0" algn="l">
              <a:lnSpc>
                <a:spcPct val="164000"/>
              </a:lnSpc>
              <a:spcBef>
                <a:spcPts val="0"/>
              </a:spcBef>
              <a:spcAft>
                <a:spcPts val="0"/>
              </a:spcAft>
              <a:buNone/>
            </a:pPr>
            <a:r>
              <a:t/>
            </a:r>
            <a:endParaRPr sz="1450">
              <a:solidFill>
                <a:schemeClr val="dk1"/>
              </a:solidFill>
              <a:latin typeface="Open Sans"/>
              <a:ea typeface="Open Sans"/>
              <a:cs typeface="Open Sans"/>
              <a:sym typeface="Open Sans"/>
            </a:endParaRPr>
          </a:p>
        </p:txBody>
      </p:sp>
      <p:pic>
        <p:nvPicPr>
          <p:cNvPr id="182" name="Google Shape;182;p28"/>
          <p:cNvPicPr preferRelativeResize="0"/>
          <p:nvPr/>
        </p:nvPicPr>
        <p:blipFill rotWithShape="1">
          <a:blip r:embed="rId4">
            <a:alphaModFix/>
          </a:blip>
          <a:srcRect b="0" l="0" r="970" t="0"/>
          <a:stretch/>
        </p:blipFill>
        <p:spPr>
          <a:xfrm>
            <a:off x="6524125" y="958525"/>
            <a:ext cx="7306876" cy="2236150"/>
          </a:xfrm>
          <a:prstGeom prst="rect">
            <a:avLst/>
          </a:prstGeom>
          <a:noFill/>
          <a:ln cap="flat" cmpd="sng" w="19050">
            <a:solidFill>
              <a:srgbClr val="DE2E44"/>
            </a:solidFill>
            <a:prstDash val="solid"/>
            <a:round/>
            <a:headEnd len="sm" w="sm" type="none"/>
            <a:tailEnd len="sm" w="sm" type="none"/>
          </a:ln>
          <a:effectLst>
            <a:outerShdw blurRad="242888" rotWithShape="0" algn="bl" dir="540000" dist="104775">
              <a:srgbClr val="000000">
                <a:alpha val="50000"/>
              </a:srgbClr>
            </a:outerShdw>
          </a:effectLst>
        </p:spPr>
      </p:pic>
      <p:pic>
        <p:nvPicPr>
          <p:cNvPr id="183" name="Google Shape;183;p28"/>
          <p:cNvPicPr preferRelativeResize="0"/>
          <p:nvPr/>
        </p:nvPicPr>
        <p:blipFill>
          <a:blip r:embed="rId5">
            <a:alphaModFix/>
          </a:blip>
          <a:stretch>
            <a:fillRect/>
          </a:stretch>
        </p:blipFill>
        <p:spPr>
          <a:xfrm>
            <a:off x="4238131" y="3324287"/>
            <a:ext cx="7306857" cy="2236150"/>
          </a:xfrm>
          <a:prstGeom prst="rect">
            <a:avLst/>
          </a:prstGeom>
          <a:noFill/>
          <a:ln cap="flat" cmpd="sng" w="19050">
            <a:solidFill>
              <a:srgbClr val="DE2E44"/>
            </a:solidFill>
            <a:prstDash val="solid"/>
            <a:round/>
            <a:headEnd len="sm" w="sm" type="none"/>
            <a:tailEnd len="sm" w="sm" type="none"/>
          </a:ln>
          <a:effectLst>
            <a:outerShdw blurRad="242888" rotWithShape="0" algn="bl" dir="9420000" dist="104775">
              <a:srgbClr val="000000">
                <a:alpha val="50000"/>
              </a:srgbClr>
            </a:outerShdw>
          </a:effectLst>
        </p:spPr>
      </p:pic>
      <p:pic>
        <p:nvPicPr>
          <p:cNvPr id="184" name="Google Shape;184;p28"/>
          <p:cNvPicPr preferRelativeResize="0"/>
          <p:nvPr/>
        </p:nvPicPr>
        <p:blipFill rotWithShape="1">
          <a:blip r:embed="rId6">
            <a:alphaModFix/>
          </a:blip>
          <a:srcRect b="0" l="0" r="3725" t="0"/>
          <a:stretch/>
        </p:blipFill>
        <p:spPr>
          <a:xfrm>
            <a:off x="6524125" y="5690050"/>
            <a:ext cx="7306874" cy="2140975"/>
          </a:xfrm>
          <a:prstGeom prst="rect">
            <a:avLst/>
          </a:prstGeom>
          <a:noFill/>
          <a:ln cap="flat" cmpd="sng" w="19050">
            <a:solidFill>
              <a:srgbClr val="DE2E44"/>
            </a:solidFill>
            <a:prstDash val="solid"/>
            <a:round/>
            <a:headEnd len="sm" w="sm" type="none"/>
            <a:tailEnd len="sm" w="sm" type="none"/>
          </a:ln>
          <a:effectLst>
            <a:outerShdw blurRad="242888" rotWithShape="0" algn="bl" dir="540000" dist="104775">
              <a:srgbClr val="000000">
                <a:alpha val="50000"/>
              </a:srgbClr>
            </a:outerShdw>
          </a:effectLst>
        </p:spPr>
      </p:pic>
      <p:graphicFrame>
        <p:nvGraphicFramePr>
          <p:cNvPr id="185" name="Google Shape;185;p28"/>
          <p:cNvGraphicFramePr/>
          <p:nvPr/>
        </p:nvGraphicFramePr>
        <p:xfrm>
          <a:off x="4213800" y="1120213"/>
          <a:ext cx="3000000" cy="3000000"/>
        </p:xfrm>
        <a:graphic>
          <a:graphicData uri="http://schemas.openxmlformats.org/drawingml/2006/table">
            <a:tbl>
              <a:tblPr>
                <a:noFill/>
                <a:tableStyleId>{B7BCB809-04ED-45E7-8380-0D86F499D3C4}</a:tableStyleId>
              </a:tblPr>
              <a:tblGrid>
                <a:gridCol w="987900"/>
                <a:gridCol w="987900"/>
              </a:tblGrid>
              <a:tr h="345750">
                <a:tc>
                  <a:txBody>
                    <a:bodyPr/>
                    <a:lstStyle/>
                    <a:p>
                      <a:pPr indent="0" lvl="0" marL="0" rtl="0" algn="ctr">
                        <a:lnSpc>
                          <a:spcPct val="115000"/>
                        </a:lnSpc>
                        <a:spcBef>
                          <a:spcPts val="0"/>
                        </a:spcBef>
                        <a:spcAft>
                          <a:spcPts val="0"/>
                        </a:spcAft>
                        <a:buNone/>
                      </a:pPr>
                      <a:r>
                        <a:rPr lang="en-GB"/>
                        <a:t>mean</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43.62</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min</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18</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25%</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31</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50%</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43</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75%</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56</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271550">
                <a:tc>
                  <a:txBody>
                    <a:bodyPr/>
                    <a:lstStyle/>
                    <a:p>
                      <a:pPr indent="0" lvl="0" marL="0" rtl="0" algn="ctr">
                        <a:lnSpc>
                          <a:spcPct val="115000"/>
                        </a:lnSpc>
                        <a:spcBef>
                          <a:spcPts val="0"/>
                        </a:spcBef>
                        <a:spcAft>
                          <a:spcPts val="0"/>
                        </a:spcAft>
                        <a:buNone/>
                      </a:pPr>
                      <a:r>
                        <a:rPr lang="en-GB"/>
                        <a:t>max</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69</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bl>
          </a:graphicData>
        </a:graphic>
      </p:graphicFrame>
      <p:graphicFrame>
        <p:nvGraphicFramePr>
          <p:cNvPr id="186" name="Google Shape;186;p28"/>
          <p:cNvGraphicFramePr/>
          <p:nvPr/>
        </p:nvGraphicFramePr>
        <p:xfrm>
          <a:off x="11855200" y="3442213"/>
          <a:ext cx="3000000" cy="3000000"/>
        </p:xfrm>
        <a:graphic>
          <a:graphicData uri="http://schemas.openxmlformats.org/drawingml/2006/table">
            <a:tbl>
              <a:tblPr>
                <a:noFill/>
                <a:tableStyleId>{B7BCB809-04ED-45E7-8380-0D86F499D3C4}</a:tableStyleId>
              </a:tblPr>
              <a:tblGrid>
                <a:gridCol w="987900"/>
                <a:gridCol w="987900"/>
              </a:tblGrid>
              <a:tr h="345750">
                <a:tc>
                  <a:txBody>
                    <a:bodyPr/>
                    <a:lstStyle/>
                    <a:p>
                      <a:pPr indent="0" lvl="0" marL="0" rtl="0" algn="ctr">
                        <a:lnSpc>
                          <a:spcPct val="115000"/>
                        </a:lnSpc>
                        <a:spcBef>
                          <a:spcPts val="0"/>
                        </a:spcBef>
                        <a:spcAft>
                          <a:spcPts val="0"/>
                        </a:spcAft>
                        <a:buNone/>
                      </a:pPr>
                      <a:r>
                        <a:rPr lang="en-GB"/>
                        <a:t>mean</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84664.19</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min</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20014</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25%</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51744.5</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50%</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84926.5</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75%</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116815.75</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271550">
                <a:tc>
                  <a:txBody>
                    <a:bodyPr/>
                    <a:lstStyle/>
                    <a:p>
                      <a:pPr indent="0" lvl="0" marL="0" rtl="0" algn="ctr">
                        <a:lnSpc>
                          <a:spcPct val="115000"/>
                        </a:lnSpc>
                        <a:spcBef>
                          <a:spcPts val="0"/>
                        </a:spcBef>
                        <a:spcAft>
                          <a:spcPts val="0"/>
                        </a:spcAft>
                        <a:buNone/>
                      </a:pPr>
                      <a:r>
                        <a:rPr lang="en-GB"/>
                        <a:t>max</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149986</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bl>
          </a:graphicData>
        </a:graphic>
      </p:graphicFrame>
      <p:graphicFrame>
        <p:nvGraphicFramePr>
          <p:cNvPr id="187" name="Google Shape;187;p28"/>
          <p:cNvGraphicFramePr/>
          <p:nvPr/>
        </p:nvGraphicFramePr>
        <p:xfrm>
          <a:off x="4213800" y="5754525"/>
          <a:ext cx="3000000" cy="3000000"/>
        </p:xfrm>
        <a:graphic>
          <a:graphicData uri="http://schemas.openxmlformats.org/drawingml/2006/table">
            <a:tbl>
              <a:tblPr>
                <a:noFill/>
                <a:tableStyleId>{B7BCB809-04ED-45E7-8380-0D86F499D3C4}</a:tableStyleId>
              </a:tblPr>
              <a:tblGrid>
                <a:gridCol w="987900"/>
                <a:gridCol w="987900"/>
              </a:tblGrid>
              <a:tr h="345750">
                <a:tc>
                  <a:txBody>
                    <a:bodyPr/>
                    <a:lstStyle/>
                    <a:p>
                      <a:pPr indent="0" lvl="0" marL="0" rtl="0" algn="ctr">
                        <a:lnSpc>
                          <a:spcPct val="115000"/>
                        </a:lnSpc>
                        <a:spcBef>
                          <a:spcPts val="0"/>
                        </a:spcBef>
                        <a:spcAft>
                          <a:spcPts val="0"/>
                        </a:spcAft>
                        <a:buNone/>
                      </a:pPr>
                      <a:r>
                        <a:rPr lang="en-GB"/>
                        <a:t>mean</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5000.94</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min</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100.05</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25%</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2523.22</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50%</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5013.44</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345750">
                <a:tc>
                  <a:txBody>
                    <a:bodyPr/>
                    <a:lstStyle/>
                    <a:p>
                      <a:pPr indent="0" lvl="0" marL="0" rtl="0" algn="ctr">
                        <a:lnSpc>
                          <a:spcPct val="115000"/>
                        </a:lnSpc>
                        <a:spcBef>
                          <a:spcPts val="0"/>
                        </a:spcBef>
                        <a:spcAft>
                          <a:spcPts val="0"/>
                        </a:spcAft>
                        <a:buNone/>
                      </a:pPr>
                      <a:r>
                        <a:rPr lang="en-GB"/>
                        <a:t>75%</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7407.99</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r h="271550">
                <a:tc>
                  <a:txBody>
                    <a:bodyPr/>
                    <a:lstStyle/>
                    <a:p>
                      <a:pPr indent="0" lvl="0" marL="0" rtl="0" algn="ctr">
                        <a:lnSpc>
                          <a:spcPct val="115000"/>
                        </a:lnSpc>
                        <a:spcBef>
                          <a:spcPts val="0"/>
                        </a:spcBef>
                        <a:spcAft>
                          <a:spcPts val="0"/>
                        </a:spcAft>
                        <a:buNone/>
                      </a:pPr>
                      <a:r>
                        <a:rPr lang="en-GB"/>
                        <a:t>max</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c>
                  <a:txBody>
                    <a:bodyPr/>
                    <a:lstStyle/>
                    <a:p>
                      <a:pPr indent="0" lvl="0" marL="0" rtl="0" algn="ctr">
                        <a:lnSpc>
                          <a:spcPct val="115000"/>
                        </a:lnSpc>
                        <a:spcBef>
                          <a:spcPts val="0"/>
                        </a:spcBef>
                        <a:spcAft>
                          <a:spcPts val="0"/>
                        </a:spcAft>
                        <a:buNone/>
                      </a:pPr>
                      <a:r>
                        <a:rPr lang="en-GB"/>
                        <a:t>9997.91</a:t>
                      </a:r>
                      <a:endParaRPr/>
                    </a:p>
                  </a:txBody>
                  <a:tcPr marT="19050" marB="19050"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B69F">
                        <a:alpha val="40510"/>
                      </a:srgbClr>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9"/>
          <p:cNvSpPr/>
          <p:nvPr/>
        </p:nvSpPr>
        <p:spPr>
          <a:xfrm>
            <a:off x="6465650" y="382800"/>
            <a:ext cx="7926000" cy="3531600"/>
          </a:xfrm>
          <a:prstGeom prst="roundRect">
            <a:avLst>
              <a:gd fmla="val 8579" name="adj"/>
            </a:avLst>
          </a:prstGeom>
          <a:solidFill>
            <a:srgbClr val="66959D">
              <a:alpha val="21520"/>
            </a:srgbClr>
          </a:solidFill>
          <a:ln cap="flat" cmpd="sng" w="9525">
            <a:solidFill>
              <a:srgbClr val="E5BE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5000"/>
              </a:lnSpc>
              <a:spcBef>
                <a:spcPts val="0"/>
              </a:spcBef>
              <a:spcAft>
                <a:spcPts val="0"/>
              </a:spcAft>
              <a:buNone/>
            </a:pPr>
            <a:r>
              <a:rPr b="1" lang="en-GB" sz="2000">
                <a:solidFill>
                  <a:srgbClr val="403C4E"/>
                </a:solidFill>
                <a:latin typeface="Merriweather"/>
                <a:ea typeface="Merriweather"/>
                <a:cs typeface="Merriweather"/>
                <a:sym typeface="Merriweather"/>
              </a:rPr>
              <a:t>Categorical Data</a:t>
            </a:r>
            <a:endParaRPr b="1" sz="2000">
              <a:solidFill>
                <a:srgbClr val="403C4E"/>
              </a:solidFill>
              <a:latin typeface="Merriweather"/>
              <a:ea typeface="Merriweather"/>
              <a:cs typeface="Merriweather"/>
              <a:sym typeface="Merriweather"/>
            </a:endParaRPr>
          </a:p>
          <a:p>
            <a:pPr indent="0" lvl="0" marL="0" rtl="0" algn="l">
              <a:lnSpc>
                <a:spcPct val="125000"/>
              </a:lnSpc>
              <a:spcBef>
                <a:spcPts val="0"/>
              </a:spcBef>
              <a:spcAft>
                <a:spcPts val="0"/>
              </a:spcAft>
              <a:buNone/>
            </a:pPr>
            <a:r>
              <a:t/>
            </a:r>
            <a:endParaRPr b="1" sz="1900">
              <a:solidFill>
                <a:srgbClr val="403C4E"/>
              </a:solidFill>
              <a:latin typeface="Merriweather"/>
              <a:ea typeface="Merriweather"/>
              <a:cs typeface="Merriweather"/>
              <a:sym typeface="Merriweather"/>
            </a:endParaRPr>
          </a:p>
          <a:p>
            <a:pPr indent="-333375" lvl="0" marL="457200" rtl="0" algn="l">
              <a:lnSpc>
                <a:spcPct val="164000"/>
              </a:lnSpc>
              <a:spcBef>
                <a:spcPts val="0"/>
              </a:spcBef>
              <a:spcAft>
                <a:spcPts val="0"/>
              </a:spcAft>
              <a:buClr>
                <a:srgbClr val="403C4E"/>
              </a:buClr>
              <a:buSzPts val="1650"/>
              <a:buFont typeface="Open Sans"/>
              <a:buChar char="●"/>
            </a:pPr>
            <a:r>
              <a:rPr b="1" lang="en-GB" sz="1650">
                <a:solidFill>
                  <a:srgbClr val="403C4E"/>
                </a:solidFill>
                <a:latin typeface="Open Sans"/>
                <a:ea typeface="Open Sans"/>
                <a:cs typeface="Open Sans"/>
                <a:sym typeface="Open Sans"/>
              </a:rPr>
              <a:t>Gender Distribution</a:t>
            </a:r>
            <a:r>
              <a:rPr lang="en-GB" sz="1650">
                <a:solidFill>
                  <a:srgbClr val="403C4E"/>
                </a:solidFill>
                <a:latin typeface="Open Sans"/>
                <a:ea typeface="Open Sans"/>
                <a:cs typeface="Open Sans"/>
                <a:sym typeface="Open Sans"/>
              </a:rPr>
              <a:t> shows a higher representation of </a:t>
            </a:r>
            <a:r>
              <a:rPr b="1" lang="en-GB" sz="1650">
                <a:solidFill>
                  <a:srgbClr val="403C4E"/>
                </a:solidFill>
                <a:latin typeface="Open Sans"/>
                <a:ea typeface="Open Sans"/>
                <a:cs typeface="Open Sans"/>
                <a:sym typeface="Open Sans"/>
              </a:rPr>
              <a:t>female users</a:t>
            </a:r>
            <a:r>
              <a:rPr lang="en-GB" sz="1650">
                <a:solidFill>
                  <a:srgbClr val="403C4E"/>
                </a:solidFill>
                <a:latin typeface="Open Sans"/>
                <a:ea typeface="Open Sans"/>
                <a:cs typeface="Open Sans"/>
                <a:sym typeface="Open Sans"/>
              </a:rPr>
              <a:t>, suggesting that the campaign either resonates more with or targets female audiences more effectively.</a:t>
            </a:r>
            <a:endParaRPr sz="1650">
              <a:solidFill>
                <a:srgbClr val="403C4E"/>
              </a:solidFill>
              <a:latin typeface="Open Sans"/>
              <a:ea typeface="Open Sans"/>
              <a:cs typeface="Open Sans"/>
              <a:sym typeface="Open Sans"/>
            </a:endParaRPr>
          </a:p>
          <a:p>
            <a:pPr indent="0" lvl="0" marL="457200" rtl="0" algn="l">
              <a:lnSpc>
                <a:spcPct val="164000"/>
              </a:lnSpc>
              <a:spcBef>
                <a:spcPts val="0"/>
              </a:spcBef>
              <a:spcAft>
                <a:spcPts val="0"/>
              </a:spcAft>
              <a:buNone/>
            </a:pPr>
            <a:r>
              <a:t/>
            </a:r>
            <a:endParaRPr sz="1550">
              <a:solidFill>
                <a:srgbClr val="403C4E"/>
              </a:solidFill>
              <a:latin typeface="Open Sans"/>
              <a:ea typeface="Open Sans"/>
              <a:cs typeface="Open Sans"/>
              <a:sym typeface="Open Sans"/>
            </a:endParaRPr>
          </a:p>
          <a:p>
            <a:pPr indent="-333375" lvl="0" marL="457200" rtl="0" algn="l">
              <a:lnSpc>
                <a:spcPct val="164000"/>
              </a:lnSpc>
              <a:spcBef>
                <a:spcPts val="0"/>
              </a:spcBef>
              <a:spcAft>
                <a:spcPts val="0"/>
              </a:spcAft>
              <a:buClr>
                <a:srgbClr val="403C4E"/>
              </a:buClr>
              <a:buSzPts val="1650"/>
              <a:buFont typeface="Open Sans"/>
              <a:buChar char="●"/>
            </a:pPr>
            <a:r>
              <a:rPr lang="en-GB" sz="1650">
                <a:solidFill>
                  <a:srgbClr val="403C4E"/>
                </a:solidFill>
                <a:latin typeface="Open Sans"/>
                <a:ea typeface="Open Sans"/>
                <a:cs typeface="Open Sans"/>
                <a:sym typeface="Open Sans"/>
              </a:rPr>
              <a:t>The </a:t>
            </a:r>
            <a:r>
              <a:rPr b="1" lang="en-GB" sz="1650">
                <a:solidFill>
                  <a:srgbClr val="403C4E"/>
                </a:solidFill>
                <a:latin typeface="Open Sans"/>
                <a:ea typeface="Open Sans"/>
                <a:cs typeface="Open Sans"/>
                <a:sym typeface="Open Sans"/>
              </a:rPr>
              <a:t>Campaign Channels</a:t>
            </a:r>
            <a:r>
              <a:rPr lang="en-GB" sz="1650">
                <a:solidFill>
                  <a:srgbClr val="403C4E"/>
                </a:solidFill>
                <a:latin typeface="Open Sans"/>
                <a:ea typeface="Open Sans"/>
                <a:cs typeface="Open Sans"/>
                <a:sym typeface="Open Sans"/>
              </a:rPr>
              <a:t> and </a:t>
            </a:r>
            <a:r>
              <a:rPr b="1" lang="en-GB" sz="1650">
                <a:solidFill>
                  <a:srgbClr val="403C4E"/>
                </a:solidFill>
                <a:latin typeface="Open Sans"/>
                <a:ea typeface="Open Sans"/>
                <a:cs typeface="Open Sans"/>
                <a:sym typeface="Open Sans"/>
              </a:rPr>
              <a:t>Campaign Types</a:t>
            </a:r>
            <a:r>
              <a:rPr lang="en-GB" sz="1650">
                <a:solidFill>
                  <a:srgbClr val="403C4E"/>
                </a:solidFill>
                <a:latin typeface="Open Sans"/>
                <a:ea typeface="Open Sans"/>
                <a:cs typeface="Open Sans"/>
                <a:sym typeface="Open Sans"/>
              </a:rPr>
              <a:t> are </a:t>
            </a:r>
            <a:r>
              <a:rPr b="1" lang="en-GB" sz="1650">
                <a:solidFill>
                  <a:srgbClr val="403C4E"/>
                </a:solidFill>
                <a:latin typeface="Open Sans"/>
                <a:ea typeface="Open Sans"/>
                <a:cs typeface="Open Sans"/>
                <a:sym typeface="Open Sans"/>
              </a:rPr>
              <a:t>evenly utilized</a:t>
            </a:r>
            <a:r>
              <a:rPr lang="en-GB" sz="1650">
                <a:solidFill>
                  <a:srgbClr val="403C4E"/>
                </a:solidFill>
                <a:latin typeface="Open Sans"/>
                <a:ea typeface="Open Sans"/>
                <a:cs typeface="Open Sans"/>
                <a:sym typeface="Open Sans"/>
              </a:rPr>
              <a:t>, indicting a </a:t>
            </a:r>
            <a:r>
              <a:rPr lang="en-GB" sz="1650">
                <a:solidFill>
                  <a:srgbClr val="403C4E"/>
                </a:solidFill>
                <a:latin typeface="Open Sans"/>
                <a:ea typeface="Open Sans"/>
                <a:cs typeface="Open Sans"/>
                <a:sym typeface="Open Sans"/>
              </a:rPr>
              <a:t>strategic focus across the entire marketing funnel.</a:t>
            </a:r>
            <a:endParaRPr sz="1650">
              <a:solidFill>
                <a:srgbClr val="403C4E"/>
              </a:solidFill>
              <a:latin typeface="Open Sans"/>
              <a:ea typeface="Open Sans"/>
              <a:cs typeface="Open Sans"/>
              <a:sym typeface="Open Sans"/>
            </a:endParaRPr>
          </a:p>
        </p:txBody>
      </p:sp>
      <p:sp>
        <p:nvSpPr>
          <p:cNvPr id="193" name="Google Shape;193;p29"/>
          <p:cNvSpPr txBox="1"/>
          <p:nvPr/>
        </p:nvSpPr>
        <p:spPr>
          <a:xfrm>
            <a:off x="464925" y="308500"/>
            <a:ext cx="5331000" cy="585000"/>
          </a:xfrm>
          <a:prstGeom prst="rect">
            <a:avLst/>
          </a:prstGeom>
          <a:noFill/>
          <a:ln>
            <a:noFill/>
          </a:ln>
        </p:spPr>
        <p:txBody>
          <a:bodyPr anchorCtr="0" anchor="t" bIns="91425" lIns="91425" spcFirstLastPara="1" rIns="91425" wrap="square" tIns="91425">
            <a:spAutoFit/>
          </a:bodyPr>
          <a:lstStyle/>
          <a:p>
            <a:pPr indent="0" lvl="0" marL="0" rtl="0" algn="l">
              <a:lnSpc>
                <a:spcPct val="126315"/>
              </a:lnSpc>
              <a:spcBef>
                <a:spcPts val="0"/>
              </a:spcBef>
              <a:spcAft>
                <a:spcPts val="0"/>
              </a:spcAft>
              <a:buNone/>
            </a:pPr>
            <a:r>
              <a:rPr b="1" lang="en-GB" sz="2600">
                <a:solidFill>
                  <a:srgbClr val="5B0F00"/>
                </a:solidFill>
                <a:latin typeface="Merriweather"/>
                <a:ea typeface="Merriweather"/>
                <a:cs typeface="Merriweather"/>
                <a:sym typeface="Merriweather"/>
              </a:rPr>
              <a:t>UNIVARIATE</a:t>
            </a:r>
            <a:r>
              <a:rPr b="1" lang="en-GB" sz="2600">
                <a:solidFill>
                  <a:srgbClr val="5B0F00"/>
                </a:solidFill>
                <a:latin typeface="Merriweather"/>
                <a:ea typeface="Merriweather"/>
                <a:cs typeface="Merriweather"/>
                <a:sym typeface="Merriweather"/>
              </a:rPr>
              <a:t> ANALYSIS</a:t>
            </a:r>
            <a:endParaRPr b="1" sz="2600">
              <a:solidFill>
                <a:srgbClr val="5B0F00"/>
              </a:solidFill>
            </a:endParaRPr>
          </a:p>
        </p:txBody>
      </p:sp>
      <p:pic>
        <p:nvPicPr>
          <p:cNvPr id="194" name="Google Shape;194;p29" title="download.png"/>
          <p:cNvPicPr preferRelativeResize="0"/>
          <p:nvPr/>
        </p:nvPicPr>
        <p:blipFill>
          <a:blip r:embed="rId4">
            <a:alphaModFix/>
          </a:blip>
          <a:stretch>
            <a:fillRect/>
          </a:stretch>
        </p:blipFill>
        <p:spPr>
          <a:xfrm>
            <a:off x="802259" y="4330800"/>
            <a:ext cx="6102000" cy="3305100"/>
          </a:xfrm>
          <a:prstGeom prst="roundRect">
            <a:avLst>
              <a:gd fmla="val 11193" name="adj"/>
            </a:avLst>
          </a:prstGeom>
          <a:noFill/>
          <a:ln>
            <a:noFill/>
          </a:ln>
          <a:effectLst>
            <a:outerShdw blurRad="242888" rotWithShape="0" algn="bl" dir="2580000" dist="85725">
              <a:srgbClr val="000000">
                <a:alpha val="50000"/>
              </a:srgbClr>
            </a:outerShdw>
          </a:effectLst>
        </p:spPr>
      </p:pic>
      <p:pic>
        <p:nvPicPr>
          <p:cNvPr id="195" name="Google Shape;195;p29" title="download.png"/>
          <p:cNvPicPr preferRelativeResize="0"/>
          <p:nvPr/>
        </p:nvPicPr>
        <p:blipFill>
          <a:blip r:embed="rId5">
            <a:alphaModFix/>
          </a:blip>
          <a:stretch>
            <a:fillRect/>
          </a:stretch>
        </p:blipFill>
        <p:spPr>
          <a:xfrm>
            <a:off x="7627000" y="4330800"/>
            <a:ext cx="6182100" cy="3404700"/>
          </a:xfrm>
          <a:prstGeom prst="roundRect">
            <a:avLst>
              <a:gd fmla="val 11269" name="adj"/>
            </a:avLst>
          </a:prstGeom>
          <a:noFill/>
          <a:ln>
            <a:noFill/>
          </a:ln>
          <a:effectLst>
            <a:outerShdw blurRad="242888" rotWithShape="0" algn="bl" dir="2580000" dist="85725">
              <a:srgbClr val="000000">
                <a:alpha val="50000"/>
              </a:srgbClr>
            </a:outerShdw>
          </a:effectLst>
        </p:spPr>
      </p:pic>
      <p:pic>
        <p:nvPicPr>
          <p:cNvPr id="196" name="Google Shape;196;p29" title="download.png"/>
          <p:cNvPicPr preferRelativeResize="0"/>
          <p:nvPr/>
        </p:nvPicPr>
        <p:blipFill>
          <a:blip r:embed="rId6">
            <a:alphaModFix/>
          </a:blip>
          <a:stretch>
            <a:fillRect/>
          </a:stretch>
        </p:blipFill>
        <p:spPr>
          <a:xfrm>
            <a:off x="315375" y="999875"/>
            <a:ext cx="5630100" cy="3114900"/>
          </a:xfrm>
          <a:prstGeom prst="roundRect">
            <a:avLst>
              <a:gd fmla="val 10440" name="adj"/>
            </a:avLst>
          </a:prstGeom>
          <a:noFill/>
          <a:ln>
            <a:noFill/>
          </a:ln>
          <a:effectLst>
            <a:outerShdw blurRad="242888" rotWithShape="0" algn="bl" dir="2580000" dist="85725">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0"/>
          <p:cNvSpPr txBox="1"/>
          <p:nvPr>
            <p:ph type="title"/>
          </p:nvPr>
        </p:nvSpPr>
        <p:spPr>
          <a:xfrm>
            <a:off x="498750" y="2879250"/>
            <a:ext cx="13632900" cy="584400"/>
          </a:xfrm>
          <a:prstGeom prst="rect">
            <a:avLst/>
          </a:prstGeom>
          <a:gradFill>
            <a:gsLst>
              <a:gs pos="0">
                <a:srgbClr val="DE2E44"/>
              </a:gs>
              <a:gs pos="100000">
                <a:srgbClr val="FFD8CC">
                  <a:alpha val="0"/>
                </a:srgbClr>
              </a:gs>
            </a:gsLst>
            <a:lin ang="2698631" scaled="0"/>
          </a:gradFill>
        </p:spPr>
        <p:txBody>
          <a:bodyPr anchorCtr="0" anchor="ctr" bIns="146300" lIns="146300" spcFirstLastPara="1" rIns="146300" wrap="square" tIns="146300">
            <a:normAutofit fontScale="90000"/>
          </a:bodyPr>
          <a:lstStyle/>
          <a:p>
            <a:pPr indent="0" lvl="0" marL="0" rtl="0" algn="l">
              <a:spcBef>
                <a:spcPts val="0"/>
              </a:spcBef>
              <a:spcAft>
                <a:spcPts val="0"/>
              </a:spcAft>
              <a:buNone/>
            </a:pPr>
            <a:r>
              <a:rPr lang="en-GB">
                <a:latin typeface="Comfortaa"/>
                <a:ea typeface="Comfortaa"/>
                <a:cs typeface="Comfortaa"/>
                <a:sym typeface="Comfortaa"/>
              </a:rPr>
              <a:t>TARGET</a:t>
            </a:r>
            <a:endParaRPr>
              <a:latin typeface="Comfortaa"/>
              <a:ea typeface="Comfortaa"/>
              <a:cs typeface="Comfortaa"/>
              <a:sym typeface="Comfortaa"/>
            </a:endParaRPr>
          </a:p>
        </p:txBody>
      </p:sp>
      <p:pic>
        <p:nvPicPr>
          <p:cNvPr id="202" name="Google Shape;202;p30"/>
          <p:cNvPicPr preferRelativeResize="0"/>
          <p:nvPr/>
        </p:nvPicPr>
        <p:blipFill rotWithShape="1">
          <a:blip r:embed="rId4">
            <a:alphaModFix/>
          </a:blip>
          <a:srcRect b="0" l="0" r="4897" t="0"/>
          <a:stretch/>
        </p:blipFill>
        <p:spPr>
          <a:xfrm>
            <a:off x="6115575" y="3692600"/>
            <a:ext cx="8016075" cy="3969875"/>
          </a:xfrm>
          <a:prstGeom prst="rect">
            <a:avLst/>
          </a:prstGeom>
          <a:noFill/>
          <a:ln>
            <a:noFill/>
          </a:ln>
          <a:effectLst>
            <a:outerShdw blurRad="242888" rotWithShape="0" algn="bl" dir="2580000" dist="85725">
              <a:srgbClr val="000000">
                <a:alpha val="50000"/>
              </a:srgbClr>
            </a:outerShdw>
          </a:effectLst>
        </p:spPr>
      </p:pic>
      <p:pic>
        <p:nvPicPr>
          <p:cNvPr descr="preencoded.png" id="203" name="Google Shape;203;p30"/>
          <p:cNvPicPr preferRelativeResize="0"/>
          <p:nvPr/>
        </p:nvPicPr>
        <p:blipFill rotWithShape="1">
          <a:blip r:embed="rId5">
            <a:alphaModFix/>
          </a:blip>
          <a:srcRect b="0" l="0" r="0" t="0"/>
          <a:stretch/>
        </p:blipFill>
        <p:spPr>
          <a:xfrm>
            <a:off x="0" y="-227825"/>
            <a:ext cx="14630400" cy="2835235"/>
          </a:xfrm>
          <a:prstGeom prst="rect">
            <a:avLst/>
          </a:prstGeom>
          <a:noFill/>
          <a:ln>
            <a:noFill/>
          </a:ln>
        </p:spPr>
      </p:pic>
      <p:sp>
        <p:nvSpPr>
          <p:cNvPr id="204" name="Google Shape;204;p30"/>
          <p:cNvSpPr/>
          <p:nvPr/>
        </p:nvSpPr>
        <p:spPr>
          <a:xfrm>
            <a:off x="229400" y="3803925"/>
            <a:ext cx="5467500" cy="3545400"/>
          </a:xfrm>
          <a:prstGeom prst="roundRect">
            <a:avLst>
              <a:gd fmla="val 16667" name="adj"/>
            </a:avLst>
          </a:prstGeom>
          <a:solidFill>
            <a:srgbClr val="6D4B4B">
              <a:alpha val="348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GB" sz="1700">
                <a:latin typeface="Open Sans"/>
                <a:ea typeface="Open Sans"/>
                <a:cs typeface="Open Sans"/>
                <a:sym typeface="Open Sans"/>
              </a:rPr>
              <a:t>Observation: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GB" sz="1700">
                <a:latin typeface="Open Sans"/>
                <a:ea typeface="Open Sans"/>
                <a:cs typeface="Open Sans"/>
                <a:sym typeface="Open Sans"/>
              </a:rPr>
              <a:t>Converted (1): </a:t>
            </a:r>
            <a:r>
              <a:rPr b="1" lang="en-GB" sz="1700">
                <a:latin typeface="Open Sans"/>
                <a:ea typeface="Open Sans"/>
                <a:cs typeface="Open Sans"/>
                <a:sym typeface="Open Sans"/>
              </a:rPr>
              <a:t>~87%</a:t>
            </a:r>
            <a:r>
              <a:rPr lang="en-GB" sz="1700">
                <a:latin typeface="Open Sans"/>
                <a:ea typeface="Open Sans"/>
                <a:cs typeface="Open Sans"/>
                <a:sym typeface="Open Sans"/>
              </a:rPr>
              <a:t> of total records</a:t>
            </a:r>
            <a:endParaRPr sz="1700">
              <a:latin typeface="Open Sans"/>
              <a:ea typeface="Open Sans"/>
              <a:cs typeface="Open Sans"/>
              <a:sym typeface="Open Sans"/>
            </a:endParaRPr>
          </a:p>
          <a:p>
            <a:pPr indent="0" lvl="0" marL="0" rtl="0" algn="l">
              <a:spcBef>
                <a:spcPts val="0"/>
              </a:spcBef>
              <a:spcAft>
                <a:spcPts val="0"/>
              </a:spcAft>
              <a:buNone/>
            </a:pPr>
            <a:r>
              <a:rPr lang="en-GB" sz="1700">
                <a:latin typeface="Open Sans"/>
                <a:ea typeface="Open Sans"/>
                <a:cs typeface="Open Sans"/>
                <a:sym typeface="Open Sans"/>
              </a:rPr>
              <a:t>Not Converted (0):</a:t>
            </a:r>
            <a:r>
              <a:rPr b="1" lang="en-GB" sz="1700">
                <a:latin typeface="Open Sans"/>
                <a:ea typeface="Open Sans"/>
                <a:cs typeface="Open Sans"/>
                <a:sym typeface="Open Sans"/>
              </a:rPr>
              <a:t> ~13%</a:t>
            </a:r>
            <a:r>
              <a:rPr lang="en-GB" sz="1700">
                <a:latin typeface="Open Sans"/>
                <a:ea typeface="Open Sans"/>
                <a:cs typeface="Open Sans"/>
                <a:sym typeface="Open Sans"/>
              </a:rPr>
              <a:t> of total records</a:t>
            </a:r>
            <a:endParaRPr sz="1700">
              <a:latin typeface="Open Sans"/>
              <a:ea typeface="Open Sans"/>
              <a:cs typeface="Open Sans"/>
              <a:sym typeface="Open Sans"/>
            </a:endParaRPr>
          </a:p>
          <a:p>
            <a:pPr indent="0" lvl="0" marL="0" rtl="0" algn="l">
              <a:spcBef>
                <a:spcPts val="0"/>
              </a:spcBef>
              <a:spcAft>
                <a:spcPts val="0"/>
              </a:spcAft>
              <a:buNone/>
            </a:pPr>
            <a:r>
              <a:rPr lang="en-GB" sz="1700">
                <a:latin typeface="Open Sans"/>
                <a:ea typeface="Open Sans"/>
                <a:cs typeface="Open Sans"/>
                <a:sym typeface="Open Sans"/>
              </a:rPr>
              <a:t>This shows a strong class imbalance</a:t>
            </a:r>
            <a:endParaRPr sz="1700">
              <a:latin typeface="Open Sans"/>
              <a:ea typeface="Open Sans"/>
              <a:cs typeface="Open Sans"/>
              <a:sym typeface="Open Sans"/>
            </a:endParaRPr>
          </a:p>
          <a:p>
            <a:pPr indent="0" lvl="0" marL="0" rtl="0" algn="l">
              <a:spcBef>
                <a:spcPts val="0"/>
              </a:spcBef>
              <a:spcAft>
                <a:spcPts val="0"/>
              </a:spcAft>
              <a:buNone/>
            </a:pPr>
            <a:r>
              <a:rPr lang="en-GB" sz="1700">
                <a:latin typeface="Open Sans"/>
                <a:ea typeface="Open Sans"/>
                <a:cs typeface="Open Sans"/>
                <a:sym typeface="Open Sans"/>
              </a:rPr>
              <a:t>A model could get 87%+ accuracy by always predicting “1” but that would fail to identify non-converters</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GB" sz="1700">
                <a:latin typeface="Open Sans"/>
                <a:ea typeface="Open Sans"/>
                <a:cs typeface="Open Sans"/>
                <a:sym typeface="Open Sans"/>
              </a:rPr>
              <a:t>Hence, Our goal will be to focus on the minority class (non-converters)</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GB" sz="1700">
                <a:latin typeface="Open Sans"/>
                <a:ea typeface="Open Sans"/>
                <a:cs typeface="Open Sans"/>
                <a:sym typeface="Open Sans"/>
              </a:rPr>
              <a:t>.</a:t>
            </a:r>
            <a:endParaRPr sz="17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pic>
        <p:nvPicPr>
          <p:cNvPr id="209" name="Google Shape;209;p31" title="Screenshot 2025-04-15 133741.png"/>
          <p:cNvPicPr preferRelativeResize="0"/>
          <p:nvPr/>
        </p:nvPicPr>
        <p:blipFill>
          <a:blip r:embed="rId4">
            <a:alphaModFix/>
          </a:blip>
          <a:stretch>
            <a:fillRect/>
          </a:stretch>
        </p:blipFill>
        <p:spPr>
          <a:xfrm>
            <a:off x="5617950" y="308500"/>
            <a:ext cx="8483898" cy="3774816"/>
          </a:xfrm>
          <a:prstGeom prst="rect">
            <a:avLst/>
          </a:prstGeom>
          <a:noFill/>
          <a:ln cap="flat" cmpd="sng" w="9525">
            <a:solidFill>
              <a:schemeClr val="dk2"/>
            </a:solidFill>
            <a:prstDash val="solid"/>
            <a:round/>
            <a:headEnd len="sm" w="sm" type="none"/>
            <a:tailEnd len="sm" w="sm" type="none"/>
          </a:ln>
          <a:effectLst>
            <a:outerShdw blurRad="157163" rotWithShape="0" algn="bl" dir="3120000" dist="57150">
              <a:srgbClr val="000000">
                <a:alpha val="50000"/>
              </a:srgbClr>
            </a:outerShdw>
          </a:effectLst>
        </p:spPr>
      </p:pic>
      <p:pic>
        <p:nvPicPr>
          <p:cNvPr id="210" name="Google Shape;210;p31" title="Screenshot 2025-04-15 133841.png"/>
          <p:cNvPicPr preferRelativeResize="0"/>
          <p:nvPr/>
        </p:nvPicPr>
        <p:blipFill>
          <a:blip r:embed="rId5">
            <a:alphaModFix/>
          </a:blip>
          <a:stretch>
            <a:fillRect/>
          </a:stretch>
        </p:blipFill>
        <p:spPr>
          <a:xfrm>
            <a:off x="341475" y="4193938"/>
            <a:ext cx="8483899" cy="3803375"/>
          </a:xfrm>
          <a:prstGeom prst="rect">
            <a:avLst/>
          </a:prstGeom>
          <a:noFill/>
          <a:ln cap="flat" cmpd="sng" w="9525">
            <a:solidFill>
              <a:schemeClr val="dk2"/>
            </a:solidFill>
            <a:prstDash val="solid"/>
            <a:round/>
            <a:headEnd len="sm" w="sm" type="none"/>
            <a:tailEnd len="sm" w="sm" type="none"/>
          </a:ln>
          <a:effectLst>
            <a:outerShdw blurRad="157163" rotWithShape="0" algn="bl" dir="3120000" dist="57150">
              <a:srgbClr val="000000">
                <a:alpha val="50000"/>
              </a:srgbClr>
            </a:outerShdw>
          </a:effectLst>
        </p:spPr>
      </p:pic>
      <p:sp>
        <p:nvSpPr>
          <p:cNvPr id="211" name="Google Shape;211;p31"/>
          <p:cNvSpPr txBox="1"/>
          <p:nvPr/>
        </p:nvSpPr>
        <p:spPr>
          <a:xfrm>
            <a:off x="464925" y="308500"/>
            <a:ext cx="5331000" cy="585000"/>
          </a:xfrm>
          <a:prstGeom prst="rect">
            <a:avLst/>
          </a:prstGeom>
          <a:noFill/>
          <a:ln>
            <a:noFill/>
          </a:ln>
        </p:spPr>
        <p:txBody>
          <a:bodyPr anchorCtr="0" anchor="t" bIns="91425" lIns="91425" spcFirstLastPara="1" rIns="91425" wrap="square" tIns="91425">
            <a:spAutoFit/>
          </a:bodyPr>
          <a:lstStyle/>
          <a:p>
            <a:pPr indent="0" lvl="0" marL="0" rtl="0" algn="l">
              <a:lnSpc>
                <a:spcPct val="126315"/>
              </a:lnSpc>
              <a:spcBef>
                <a:spcPts val="0"/>
              </a:spcBef>
              <a:spcAft>
                <a:spcPts val="0"/>
              </a:spcAft>
              <a:buNone/>
            </a:pPr>
            <a:r>
              <a:rPr b="1" lang="en-GB" sz="2600">
                <a:solidFill>
                  <a:srgbClr val="5B0F00"/>
                </a:solidFill>
                <a:latin typeface="Merriweather"/>
                <a:ea typeface="Merriweather"/>
                <a:cs typeface="Merriweather"/>
                <a:sym typeface="Merriweather"/>
              </a:rPr>
              <a:t>BI-</a:t>
            </a:r>
            <a:r>
              <a:rPr b="1" lang="en-GB" sz="2600">
                <a:solidFill>
                  <a:srgbClr val="5B0F00"/>
                </a:solidFill>
                <a:latin typeface="Merriweather"/>
                <a:ea typeface="Merriweather"/>
                <a:cs typeface="Merriweather"/>
                <a:sym typeface="Merriweather"/>
              </a:rPr>
              <a:t>VARIATE ANALYSIS</a:t>
            </a:r>
            <a:endParaRPr b="1" sz="2600">
              <a:solidFill>
                <a:srgbClr val="5B0F00"/>
              </a:solidFill>
            </a:endParaRPr>
          </a:p>
        </p:txBody>
      </p:sp>
      <p:sp>
        <p:nvSpPr>
          <p:cNvPr id="212" name="Google Shape;212;p31"/>
          <p:cNvSpPr/>
          <p:nvPr/>
        </p:nvSpPr>
        <p:spPr>
          <a:xfrm>
            <a:off x="273425" y="1355200"/>
            <a:ext cx="5017800" cy="2543400"/>
          </a:xfrm>
          <a:prstGeom prst="roundRect">
            <a:avLst>
              <a:gd fmla="val 7325" name="adj"/>
            </a:avLst>
          </a:prstGeom>
          <a:solidFill>
            <a:srgbClr val="FFB69F">
              <a:alpha val="405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ctr">
              <a:spcBef>
                <a:spcPts val="0"/>
              </a:spcBef>
              <a:spcAft>
                <a:spcPts val="0"/>
              </a:spcAft>
              <a:buNone/>
            </a:pPr>
            <a:r>
              <a:rPr b="1" lang="en-GB">
                <a:latin typeface="Open Sans"/>
                <a:ea typeface="Open Sans"/>
                <a:cs typeface="Open Sans"/>
                <a:sym typeface="Open Sans"/>
              </a:rPr>
              <a:t>Age and Income</a:t>
            </a:r>
            <a:endParaRPr b="1">
              <a:latin typeface="Open Sans"/>
              <a:ea typeface="Open Sans"/>
              <a:cs typeface="Open Sans"/>
              <a:sym typeface="Open Sans"/>
            </a:endParaRPr>
          </a:p>
          <a:p>
            <a:pPr indent="0" lvl="0" marL="0" rtl="0" algn="l">
              <a:spcBef>
                <a:spcPts val="0"/>
              </a:spcBef>
              <a:spcAft>
                <a:spcPts val="0"/>
              </a:spcAft>
              <a:buNone/>
            </a:pPr>
            <a:r>
              <a:rPr lang="en-GB">
                <a:latin typeface="Open Sans Light"/>
                <a:ea typeface="Open Sans Light"/>
                <a:cs typeface="Open Sans Light"/>
                <a:sym typeface="Open Sans Light"/>
              </a:rPr>
              <a:t>The interquartile ranges (IQRs) overlap quite a lot for age and Income suggesting no strong trend, Hence can say </a:t>
            </a:r>
            <a:r>
              <a:rPr lang="en-GB">
                <a:solidFill>
                  <a:schemeClr val="dk1"/>
                </a:solidFill>
                <a:latin typeface="Open Sans Light"/>
                <a:ea typeface="Open Sans Light"/>
                <a:cs typeface="Open Sans Light"/>
                <a:sym typeface="Open Sans Light"/>
              </a:rPr>
              <a:t>Age and income has very less Predictive power.</a:t>
            </a:r>
            <a:endParaRPr>
              <a:latin typeface="Open Sans Light"/>
              <a:ea typeface="Open Sans Light"/>
              <a:cs typeface="Open Sans Light"/>
              <a:sym typeface="Open Sans Light"/>
            </a:endParaRPr>
          </a:p>
          <a:p>
            <a:pPr indent="0" lvl="0" marL="0" rtl="0" algn="ctr">
              <a:spcBef>
                <a:spcPts val="0"/>
              </a:spcBef>
              <a:spcAft>
                <a:spcPts val="0"/>
              </a:spcAft>
              <a:buNone/>
            </a:pPr>
            <a:r>
              <a:t/>
            </a:r>
            <a:endParaRPr>
              <a:latin typeface="Open Sans Light"/>
              <a:ea typeface="Open Sans Light"/>
              <a:cs typeface="Open Sans Light"/>
              <a:sym typeface="Open Sans Light"/>
            </a:endParaRPr>
          </a:p>
          <a:p>
            <a:pPr indent="0" lvl="0" marL="0" rtl="0" algn="ctr">
              <a:spcBef>
                <a:spcPts val="0"/>
              </a:spcBef>
              <a:spcAft>
                <a:spcPts val="0"/>
              </a:spcAft>
              <a:buNone/>
            </a:pPr>
            <a:r>
              <a:rPr b="1" lang="en-GB">
                <a:latin typeface="Open Sans"/>
                <a:ea typeface="Open Sans"/>
                <a:cs typeface="Open Sans"/>
                <a:sym typeface="Open Sans"/>
              </a:rPr>
              <a:t>TimeOnSite </a:t>
            </a:r>
            <a:endParaRPr b="1">
              <a:latin typeface="Open Sans"/>
              <a:ea typeface="Open Sans"/>
              <a:cs typeface="Open Sans"/>
              <a:sym typeface="Open Sans"/>
            </a:endParaRPr>
          </a:p>
          <a:p>
            <a:pPr indent="0" lvl="0" marL="0" rtl="0" algn="ctr">
              <a:spcBef>
                <a:spcPts val="0"/>
              </a:spcBef>
              <a:spcAft>
                <a:spcPts val="0"/>
              </a:spcAft>
              <a:buNone/>
            </a:pPr>
            <a:r>
              <a:rPr lang="en-GB">
                <a:latin typeface="Open Sans Light"/>
                <a:ea typeface="Open Sans Light"/>
                <a:cs typeface="Open Sans Light"/>
                <a:sym typeface="Open Sans Light"/>
              </a:rPr>
              <a:t>The entire distribution for converted users is shifted slightly higher and even Median TimeOnSite increases.This suggests that TimeOnSite has good predictive Power.</a:t>
            </a:r>
            <a:endParaRPr>
              <a:latin typeface="Open Sans Light"/>
              <a:ea typeface="Open Sans Light"/>
              <a:cs typeface="Open Sans Light"/>
              <a:sym typeface="Open Sans Light"/>
            </a:endParaRPr>
          </a:p>
          <a:p>
            <a:pPr indent="0" lvl="0" marL="0" rtl="0" algn="ctr">
              <a:spcBef>
                <a:spcPts val="0"/>
              </a:spcBef>
              <a:spcAft>
                <a:spcPts val="0"/>
              </a:spcAft>
              <a:buNone/>
            </a:pPr>
            <a:r>
              <a:t/>
            </a:r>
            <a:endParaRPr>
              <a:latin typeface="Open Sans Light"/>
              <a:ea typeface="Open Sans Light"/>
              <a:cs typeface="Open Sans Light"/>
              <a:sym typeface="Open Sans Light"/>
            </a:endParaRPr>
          </a:p>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213" name="Google Shape;213;p31"/>
          <p:cNvPicPr preferRelativeResize="0"/>
          <p:nvPr/>
        </p:nvPicPr>
        <p:blipFill>
          <a:blip r:embed="rId6">
            <a:alphaModFix/>
          </a:blip>
          <a:stretch>
            <a:fillRect/>
          </a:stretch>
        </p:blipFill>
        <p:spPr>
          <a:xfrm>
            <a:off x="9106000" y="4332375"/>
            <a:ext cx="4995900" cy="3365700"/>
          </a:xfrm>
          <a:prstGeom prst="bevel">
            <a:avLst>
              <a:gd fmla="val 12500" name="adj"/>
            </a:avLst>
          </a:prstGeom>
          <a:noFill/>
          <a:ln>
            <a:noFill/>
          </a:ln>
        </p:spPr>
      </p:pic>
      <p:sp>
        <p:nvSpPr>
          <p:cNvPr id="214" name="Google Shape;214;p31"/>
          <p:cNvSpPr txBox="1"/>
          <p:nvPr/>
        </p:nvSpPr>
        <p:spPr>
          <a:xfrm>
            <a:off x="500325" y="7305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Montserrat"/>
                <a:ea typeface="Montserrat"/>
                <a:cs typeface="Montserrat"/>
                <a:sym typeface="Montserrat"/>
              </a:rPr>
              <a:t>Numerical Data</a:t>
            </a:r>
            <a:endParaRPr sz="18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32"/>
          <p:cNvSpPr txBox="1"/>
          <p:nvPr/>
        </p:nvSpPr>
        <p:spPr>
          <a:xfrm>
            <a:off x="5288400" y="356900"/>
            <a:ext cx="4053600" cy="585000"/>
          </a:xfrm>
          <a:prstGeom prst="rect">
            <a:avLst/>
          </a:prstGeom>
          <a:noFill/>
          <a:ln>
            <a:noFill/>
          </a:ln>
        </p:spPr>
        <p:txBody>
          <a:bodyPr anchorCtr="0" anchor="t" bIns="91425" lIns="91425" spcFirstLastPara="1" rIns="91425" wrap="square" tIns="91425">
            <a:spAutoFit/>
          </a:bodyPr>
          <a:lstStyle/>
          <a:p>
            <a:pPr indent="0" lvl="0" marL="0" rtl="0" algn="l">
              <a:lnSpc>
                <a:spcPct val="126315"/>
              </a:lnSpc>
              <a:spcBef>
                <a:spcPts val="0"/>
              </a:spcBef>
              <a:spcAft>
                <a:spcPts val="0"/>
              </a:spcAft>
              <a:buNone/>
            </a:pPr>
            <a:r>
              <a:rPr b="1" lang="en-GB" sz="2600">
                <a:solidFill>
                  <a:srgbClr val="5B0F00"/>
                </a:solidFill>
                <a:latin typeface="Merriweather"/>
                <a:ea typeface="Merriweather"/>
                <a:cs typeface="Merriweather"/>
                <a:sym typeface="Merriweather"/>
              </a:rPr>
              <a:t>BI-VARIATE ANALYSIS</a:t>
            </a:r>
            <a:endParaRPr b="1" sz="2600">
              <a:solidFill>
                <a:srgbClr val="5B0F00"/>
              </a:solidFill>
            </a:endParaRPr>
          </a:p>
        </p:txBody>
      </p:sp>
      <p:sp>
        <p:nvSpPr>
          <p:cNvPr id="220" name="Google Shape;220;p32"/>
          <p:cNvSpPr/>
          <p:nvPr/>
        </p:nvSpPr>
        <p:spPr>
          <a:xfrm>
            <a:off x="273425" y="1026250"/>
            <a:ext cx="14071500" cy="2209800"/>
          </a:xfrm>
          <a:prstGeom prst="roundRect">
            <a:avLst>
              <a:gd fmla="val 7325" name="adj"/>
            </a:avLst>
          </a:prstGeom>
          <a:solidFill>
            <a:srgbClr val="FFB69F">
              <a:alpha val="405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latin typeface="Merriweather"/>
                <a:ea typeface="Merriweather"/>
                <a:cs typeface="Merriweather"/>
                <a:sym typeface="Merriweather"/>
              </a:rPr>
              <a:t>Categorical</a:t>
            </a:r>
            <a:r>
              <a:rPr b="1" lang="en-GB" sz="2000">
                <a:latin typeface="Merriweather"/>
                <a:ea typeface="Merriweather"/>
                <a:cs typeface="Merriweather"/>
                <a:sym typeface="Merriweather"/>
              </a:rPr>
              <a:t> Data Analysis</a:t>
            </a:r>
            <a:endParaRPr b="1" sz="2000">
              <a:latin typeface="Merriweather"/>
              <a:ea typeface="Merriweather"/>
              <a:cs typeface="Merriweather"/>
              <a:sym typeface="Merriweather"/>
            </a:endParaRPr>
          </a:p>
          <a:p>
            <a:pPr indent="0" lvl="0" marL="0" rtl="0" algn="ctr">
              <a:spcBef>
                <a:spcPts val="0"/>
              </a:spcBef>
              <a:spcAft>
                <a:spcPts val="0"/>
              </a:spcAft>
              <a:buNone/>
            </a:pPr>
            <a:r>
              <a:t/>
            </a:r>
            <a:endParaRPr sz="1700">
              <a:latin typeface="Open Sans"/>
              <a:ea typeface="Open Sans"/>
              <a:cs typeface="Open Sans"/>
              <a:sym typeface="Open Sans"/>
            </a:endParaRPr>
          </a:p>
          <a:p>
            <a:pPr indent="-336550" lvl="0" marL="457200" rtl="0" algn="ctr">
              <a:spcBef>
                <a:spcPts val="0"/>
              </a:spcBef>
              <a:spcAft>
                <a:spcPts val="0"/>
              </a:spcAft>
              <a:buSzPts val="1700"/>
              <a:buFont typeface="Comfortaa"/>
              <a:buAutoNum type="arabicPeriod"/>
            </a:pPr>
            <a:r>
              <a:rPr lang="en-GB" sz="1700">
                <a:latin typeface="Comfortaa"/>
                <a:ea typeface="Comfortaa"/>
                <a:cs typeface="Comfortaa"/>
                <a:sym typeface="Comfortaa"/>
              </a:rPr>
              <a:t>The Conversion-type campaign performs best: 93.36% of people convert, and only 6.64% don’t.</a:t>
            </a:r>
            <a:endParaRPr sz="1700">
              <a:latin typeface="Comfortaa"/>
              <a:ea typeface="Comfortaa"/>
              <a:cs typeface="Comfortaa"/>
              <a:sym typeface="Comfortaa"/>
            </a:endParaRPr>
          </a:p>
          <a:p>
            <a:pPr indent="0" lvl="0" marL="0" rtl="0" algn="ctr">
              <a:spcBef>
                <a:spcPts val="0"/>
              </a:spcBef>
              <a:spcAft>
                <a:spcPts val="0"/>
              </a:spcAft>
              <a:buNone/>
            </a:pPr>
            <a:r>
              <a:t/>
            </a:r>
            <a:endParaRPr sz="1700">
              <a:latin typeface="Comfortaa"/>
              <a:ea typeface="Comfortaa"/>
              <a:cs typeface="Comfortaa"/>
              <a:sym typeface="Comfortaa"/>
            </a:endParaRPr>
          </a:p>
          <a:p>
            <a:pPr indent="-336550" lvl="0" marL="457200" rtl="0" algn="ctr">
              <a:spcBef>
                <a:spcPts val="0"/>
              </a:spcBef>
              <a:spcAft>
                <a:spcPts val="0"/>
              </a:spcAft>
              <a:buSzPts val="1700"/>
              <a:buFont typeface="Comfortaa"/>
              <a:buAutoNum type="arabicPeriod"/>
            </a:pPr>
            <a:r>
              <a:rPr lang="en-GB" sz="1700">
                <a:latin typeface="Comfortaa"/>
                <a:ea typeface="Comfortaa"/>
                <a:cs typeface="Comfortaa"/>
                <a:sym typeface="Comfortaa"/>
              </a:rPr>
              <a:t>Referral and PPC channels have the highest conversion rates (~88.3%).</a:t>
            </a:r>
            <a:endParaRPr sz="1700">
              <a:latin typeface="Comfortaa"/>
              <a:ea typeface="Comfortaa"/>
              <a:cs typeface="Comfortaa"/>
              <a:sym typeface="Comfortaa"/>
            </a:endParaRPr>
          </a:p>
          <a:p>
            <a:pPr indent="0" lvl="0" marL="0" rtl="0" algn="ctr">
              <a:spcBef>
                <a:spcPts val="0"/>
              </a:spcBef>
              <a:spcAft>
                <a:spcPts val="0"/>
              </a:spcAft>
              <a:buNone/>
            </a:pPr>
            <a:r>
              <a:rPr lang="en-GB" sz="1700">
                <a:latin typeface="Comfortaa"/>
                <a:ea typeface="Comfortaa"/>
                <a:cs typeface="Comfortaa"/>
                <a:sym typeface="Comfortaa"/>
              </a:rPr>
              <a:t>Social Media has the lowest conversion among the channels: 86.83%, with the highest non-conversion rate (13.17%).</a:t>
            </a:r>
            <a:endParaRPr sz="1700">
              <a:latin typeface="Comfortaa"/>
              <a:ea typeface="Comfortaa"/>
              <a:cs typeface="Comfortaa"/>
              <a:sym typeface="Comfortaa"/>
            </a:endParaRPr>
          </a:p>
          <a:p>
            <a:pPr indent="0" lvl="0" marL="0" rtl="0" algn="ctr">
              <a:spcBef>
                <a:spcPts val="0"/>
              </a:spcBef>
              <a:spcAft>
                <a:spcPts val="0"/>
              </a:spcAft>
              <a:buNone/>
            </a:pPr>
            <a:r>
              <a:t/>
            </a:r>
            <a:endParaRPr sz="1700">
              <a:latin typeface="Comfortaa"/>
              <a:ea typeface="Comfortaa"/>
              <a:cs typeface="Comfortaa"/>
              <a:sym typeface="Comfortaa"/>
            </a:endParaRPr>
          </a:p>
          <a:p>
            <a:pPr indent="-336550" lvl="0" marL="457200" rtl="0" algn="ctr">
              <a:spcBef>
                <a:spcPts val="0"/>
              </a:spcBef>
              <a:spcAft>
                <a:spcPts val="0"/>
              </a:spcAft>
              <a:buSzPts val="1700"/>
              <a:buFont typeface="Comfortaa"/>
              <a:buAutoNum type="arabicPeriod"/>
            </a:pPr>
            <a:r>
              <a:rPr lang="en-GB" sz="1700">
                <a:latin typeface="Comfortaa"/>
                <a:ea typeface="Comfortaa"/>
                <a:cs typeface="Comfortaa"/>
                <a:sym typeface="Comfortaa"/>
              </a:rPr>
              <a:t>Both genders have ~12.3% non-conversion, ~87.6% conversion.</a:t>
            </a:r>
            <a:endParaRPr sz="1700">
              <a:latin typeface="Comfortaa"/>
              <a:ea typeface="Comfortaa"/>
              <a:cs typeface="Comfortaa"/>
              <a:sym typeface="Comfortaa"/>
            </a:endParaRPr>
          </a:p>
        </p:txBody>
      </p:sp>
      <p:pic>
        <p:nvPicPr>
          <p:cNvPr id="221" name="Google Shape;221;p32"/>
          <p:cNvPicPr preferRelativeResize="0"/>
          <p:nvPr/>
        </p:nvPicPr>
        <p:blipFill>
          <a:blip r:embed="rId4">
            <a:alphaModFix/>
          </a:blip>
          <a:stretch>
            <a:fillRect/>
          </a:stretch>
        </p:blipFill>
        <p:spPr>
          <a:xfrm>
            <a:off x="442200" y="3388450"/>
            <a:ext cx="13781700" cy="4397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pic>
        <p:nvPicPr>
          <p:cNvPr id="226" name="Google Shape;226;p33"/>
          <p:cNvPicPr preferRelativeResize="0"/>
          <p:nvPr/>
        </p:nvPicPr>
        <p:blipFill>
          <a:blip r:embed="rId4">
            <a:alphaModFix/>
          </a:blip>
          <a:stretch>
            <a:fillRect/>
          </a:stretch>
        </p:blipFill>
        <p:spPr>
          <a:xfrm>
            <a:off x="289375" y="1026275"/>
            <a:ext cx="10850325" cy="6806425"/>
          </a:xfrm>
          <a:prstGeom prst="rect">
            <a:avLst/>
          </a:prstGeom>
          <a:noFill/>
          <a:ln cap="flat" cmpd="sng" w="9525">
            <a:solidFill>
              <a:schemeClr val="dk2"/>
            </a:solidFill>
            <a:prstDash val="solid"/>
            <a:round/>
            <a:headEnd len="sm" w="sm" type="none"/>
            <a:tailEnd len="sm" w="sm" type="none"/>
          </a:ln>
          <a:effectLst>
            <a:outerShdw blurRad="157163" rotWithShape="0" algn="bl" dir="3120000" dist="57150">
              <a:srgbClr val="000000">
                <a:alpha val="50000"/>
              </a:srgbClr>
            </a:outerShdw>
          </a:effectLst>
        </p:spPr>
      </p:pic>
      <p:sp>
        <p:nvSpPr>
          <p:cNvPr id="227" name="Google Shape;227;p33"/>
          <p:cNvSpPr txBox="1"/>
          <p:nvPr/>
        </p:nvSpPr>
        <p:spPr>
          <a:xfrm>
            <a:off x="464925" y="308500"/>
            <a:ext cx="5331000" cy="585000"/>
          </a:xfrm>
          <a:prstGeom prst="rect">
            <a:avLst/>
          </a:prstGeom>
          <a:noFill/>
          <a:ln>
            <a:noFill/>
          </a:ln>
        </p:spPr>
        <p:txBody>
          <a:bodyPr anchorCtr="0" anchor="t" bIns="91425" lIns="91425" spcFirstLastPara="1" rIns="91425" wrap="square" tIns="91425">
            <a:spAutoFit/>
          </a:bodyPr>
          <a:lstStyle/>
          <a:p>
            <a:pPr indent="0" lvl="0" marL="0" rtl="0" algn="l">
              <a:lnSpc>
                <a:spcPct val="126315"/>
              </a:lnSpc>
              <a:spcBef>
                <a:spcPts val="0"/>
              </a:spcBef>
              <a:spcAft>
                <a:spcPts val="0"/>
              </a:spcAft>
              <a:buNone/>
            </a:pPr>
            <a:r>
              <a:rPr b="1" lang="en-GB" sz="2600">
                <a:solidFill>
                  <a:srgbClr val="5B0F00"/>
                </a:solidFill>
                <a:latin typeface="Merriweather"/>
                <a:ea typeface="Merriweather"/>
                <a:cs typeface="Merriweather"/>
                <a:sym typeface="Merriweather"/>
              </a:rPr>
              <a:t>MULTIVARIATE</a:t>
            </a:r>
            <a:r>
              <a:rPr b="1" lang="en-GB" sz="2600">
                <a:solidFill>
                  <a:srgbClr val="5B0F00"/>
                </a:solidFill>
                <a:latin typeface="Merriweather"/>
                <a:ea typeface="Merriweather"/>
                <a:cs typeface="Merriweather"/>
                <a:sym typeface="Merriweather"/>
              </a:rPr>
              <a:t> ANALYSIS</a:t>
            </a:r>
            <a:endParaRPr b="1" sz="2600">
              <a:solidFill>
                <a:srgbClr val="5B0F00"/>
              </a:solidFill>
            </a:endParaRPr>
          </a:p>
        </p:txBody>
      </p:sp>
      <p:sp>
        <p:nvSpPr>
          <p:cNvPr id="228" name="Google Shape;228;p33"/>
          <p:cNvSpPr/>
          <p:nvPr/>
        </p:nvSpPr>
        <p:spPr>
          <a:xfrm>
            <a:off x="11539200" y="0"/>
            <a:ext cx="3091200" cy="8229600"/>
          </a:xfrm>
          <a:prstGeom prst="rect">
            <a:avLst/>
          </a:prstGeom>
          <a:solidFill>
            <a:srgbClr val="66959D">
              <a:alpha val="31650"/>
            </a:srgbClr>
          </a:solidFill>
          <a:ln cap="flat" cmpd="sng" w="19050">
            <a:solidFill>
              <a:srgbClr val="DE2E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700">
                <a:latin typeface="Open Sans"/>
                <a:ea typeface="Open Sans"/>
                <a:cs typeface="Open Sans"/>
                <a:sym typeface="Open Sans"/>
              </a:rPr>
              <a:t>Key Takeaways:</a:t>
            </a:r>
            <a:endParaRPr b="1" sz="1700">
              <a:latin typeface="Open Sans"/>
              <a:ea typeface="Open Sans"/>
              <a:cs typeface="Open Sans"/>
              <a:sym typeface="Open Sans"/>
            </a:endParaRPr>
          </a:p>
          <a:p>
            <a:pPr indent="0" lvl="0" marL="0" marR="0" rtl="0" algn="l">
              <a:lnSpc>
                <a:spcPct val="100000"/>
              </a:lnSpc>
              <a:spcBef>
                <a:spcPts val="0"/>
              </a:spcBef>
              <a:spcAft>
                <a:spcPts val="0"/>
              </a:spcAft>
              <a:buNone/>
            </a:pPr>
            <a:r>
              <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rPr lang="en-GB" sz="1700">
                <a:latin typeface="Open Sans"/>
                <a:ea typeface="Open Sans"/>
                <a:cs typeface="Open Sans"/>
                <a:sym typeface="Open Sans"/>
              </a:rPr>
              <a:t>Referral works best for Awareness.</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rPr lang="en-GB" sz="1700">
                <a:latin typeface="Open Sans"/>
                <a:ea typeface="Open Sans"/>
                <a:cs typeface="Open Sans"/>
                <a:sym typeface="Open Sans"/>
              </a:rPr>
              <a:t>PPC is consistently among the top across all campaign types.</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rPr lang="en-GB" sz="1700">
                <a:latin typeface="Open Sans"/>
                <a:ea typeface="Open Sans"/>
                <a:cs typeface="Open Sans"/>
                <a:sym typeface="Open Sans"/>
              </a:rPr>
              <a:t>Conversion campaigns perform best overall, across all channels (with conversion rates &gt; 0.9).</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t/>
            </a:r>
            <a:endParaRPr sz="1700">
              <a:latin typeface="Open Sans"/>
              <a:ea typeface="Open Sans"/>
              <a:cs typeface="Open Sans"/>
              <a:sym typeface="Open Sans"/>
            </a:endParaRPr>
          </a:p>
          <a:p>
            <a:pPr indent="0" lvl="0" marL="0" marR="0" rtl="0" algn="l">
              <a:lnSpc>
                <a:spcPct val="100000"/>
              </a:lnSpc>
              <a:spcBef>
                <a:spcPts val="0"/>
              </a:spcBef>
              <a:spcAft>
                <a:spcPts val="0"/>
              </a:spcAft>
              <a:buNone/>
            </a:pPr>
            <a:r>
              <a:rPr lang="en-GB" sz="1700">
                <a:latin typeface="Open Sans"/>
                <a:ea typeface="Open Sans"/>
                <a:cs typeface="Open Sans"/>
                <a:sym typeface="Open Sans"/>
              </a:rPr>
              <a:t>Retention campaigns have relatively lower conversion rates (~0.84), regardless of channel.</a:t>
            </a:r>
            <a:endParaRPr sz="17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